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BM Hanna" panose="020B0604020202020204" charset="-12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89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jpeg>
</file>

<file path=ppt/media/image41.pn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svg>
</file>

<file path=ppt/media/image70.png>
</file>

<file path=ppt/media/image71.svg>
</file>

<file path=ppt/media/image72.png>
</file>

<file path=ppt/media/image73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jpe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24" Type="http://schemas.openxmlformats.org/officeDocument/2006/relationships/image" Target="../media/image23.sv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image" Target="../media/image13.svg"/><Relationship Id="rId22" Type="http://schemas.openxmlformats.org/officeDocument/2006/relationships/image" Target="../media/image21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58.png"/><Relationship Id="rId18" Type="http://schemas.openxmlformats.org/officeDocument/2006/relationships/image" Target="../media/image63.svg"/><Relationship Id="rId3" Type="http://schemas.openxmlformats.org/officeDocument/2006/relationships/image" Target="../media/image48.png"/><Relationship Id="rId21" Type="http://schemas.openxmlformats.org/officeDocument/2006/relationships/image" Target="../media/image36.png"/><Relationship Id="rId7" Type="http://schemas.openxmlformats.org/officeDocument/2006/relationships/image" Target="../media/image12.png"/><Relationship Id="rId12" Type="http://schemas.openxmlformats.org/officeDocument/2006/relationships/image" Target="../media/image15.svg"/><Relationship Id="rId17" Type="http://schemas.openxmlformats.org/officeDocument/2006/relationships/image" Target="../media/image62.png"/><Relationship Id="rId2" Type="http://schemas.openxmlformats.org/officeDocument/2006/relationships/image" Target="../media/image1.jpeg"/><Relationship Id="rId16" Type="http://schemas.openxmlformats.org/officeDocument/2006/relationships/image" Target="../media/image61.svg"/><Relationship Id="rId20" Type="http://schemas.openxmlformats.org/officeDocument/2006/relationships/image" Target="../media/image6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11" Type="http://schemas.openxmlformats.org/officeDocument/2006/relationships/image" Target="../media/image14.png"/><Relationship Id="rId24" Type="http://schemas.openxmlformats.org/officeDocument/2006/relationships/image" Target="../media/image67.sv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23" Type="http://schemas.openxmlformats.org/officeDocument/2006/relationships/image" Target="../media/image66.png"/><Relationship Id="rId10" Type="http://schemas.openxmlformats.org/officeDocument/2006/relationships/image" Target="../media/image57.svg"/><Relationship Id="rId19" Type="http://schemas.openxmlformats.org/officeDocument/2006/relationships/image" Target="../media/image64.png"/><Relationship Id="rId4" Type="http://schemas.openxmlformats.org/officeDocument/2006/relationships/image" Target="../media/image49.svg"/><Relationship Id="rId9" Type="http://schemas.openxmlformats.org/officeDocument/2006/relationships/image" Target="../media/image56.png"/><Relationship Id="rId14" Type="http://schemas.openxmlformats.org/officeDocument/2006/relationships/image" Target="../media/image59.svg"/><Relationship Id="rId22" Type="http://schemas.openxmlformats.org/officeDocument/2006/relationships/image" Target="../media/image37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58.png"/><Relationship Id="rId18" Type="http://schemas.openxmlformats.org/officeDocument/2006/relationships/image" Target="../media/image63.svg"/><Relationship Id="rId3" Type="http://schemas.openxmlformats.org/officeDocument/2006/relationships/image" Target="../media/image48.png"/><Relationship Id="rId21" Type="http://schemas.openxmlformats.org/officeDocument/2006/relationships/image" Target="../media/image36.png"/><Relationship Id="rId7" Type="http://schemas.openxmlformats.org/officeDocument/2006/relationships/image" Target="../media/image12.png"/><Relationship Id="rId12" Type="http://schemas.openxmlformats.org/officeDocument/2006/relationships/image" Target="../media/image15.svg"/><Relationship Id="rId17" Type="http://schemas.openxmlformats.org/officeDocument/2006/relationships/image" Target="../media/image62.png"/><Relationship Id="rId2" Type="http://schemas.openxmlformats.org/officeDocument/2006/relationships/image" Target="../media/image1.jpeg"/><Relationship Id="rId16" Type="http://schemas.openxmlformats.org/officeDocument/2006/relationships/image" Target="../media/image61.svg"/><Relationship Id="rId20" Type="http://schemas.openxmlformats.org/officeDocument/2006/relationships/image" Target="../media/image6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11" Type="http://schemas.openxmlformats.org/officeDocument/2006/relationships/image" Target="../media/image14.png"/><Relationship Id="rId24" Type="http://schemas.openxmlformats.org/officeDocument/2006/relationships/image" Target="../media/image67.sv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23" Type="http://schemas.openxmlformats.org/officeDocument/2006/relationships/image" Target="../media/image66.png"/><Relationship Id="rId10" Type="http://schemas.openxmlformats.org/officeDocument/2006/relationships/image" Target="../media/image57.svg"/><Relationship Id="rId19" Type="http://schemas.openxmlformats.org/officeDocument/2006/relationships/image" Target="../media/image64.png"/><Relationship Id="rId4" Type="http://schemas.openxmlformats.org/officeDocument/2006/relationships/image" Target="../media/image49.svg"/><Relationship Id="rId9" Type="http://schemas.openxmlformats.org/officeDocument/2006/relationships/image" Target="../media/image56.png"/><Relationship Id="rId14" Type="http://schemas.openxmlformats.org/officeDocument/2006/relationships/image" Target="../media/image59.svg"/><Relationship Id="rId22" Type="http://schemas.openxmlformats.org/officeDocument/2006/relationships/image" Target="../media/image37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58.png"/><Relationship Id="rId18" Type="http://schemas.openxmlformats.org/officeDocument/2006/relationships/image" Target="../media/image63.svg"/><Relationship Id="rId3" Type="http://schemas.openxmlformats.org/officeDocument/2006/relationships/image" Target="../media/image48.png"/><Relationship Id="rId21" Type="http://schemas.openxmlformats.org/officeDocument/2006/relationships/image" Target="../media/image36.png"/><Relationship Id="rId7" Type="http://schemas.openxmlformats.org/officeDocument/2006/relationships/image" Target="../media/image12.png"/><Relationship Id="rId12" Type="http://schemas.openxmlformats.org/officeDocument/2006/relationships/image" Target="../media/image15.svg"/><Relationship Id="rId17" Type="http://schemas.openxmlformats.org/officeDocument/2006/relationships/image" Target="../media/image62.png"/><Relationship Id="rId2" Type="http://schemas.openxmlformats.org/officeDocument/2006/relationships/image" Target="../media/image1.jpeg"/><Relationship Id="rId16" Type="http://schemas.openxmlformats.org/officeDocument/2006/relationships/image" Target="../media/image61.svg"/><Relationship Id="rId20" Type="http://schemas.openxmlformats.org/officeDocument/2006/relationships/image" Target="../media/image6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11" Type="http://schemas.openxmlformats.org/officeDocument/2006/relationships/image" Target="../media/image14.png"/><Relationship Id="rId24" Type="http://schemas.openxmlformats.org/officeDocument/2006/relationships/image" Target="../media/image67.sv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23" Type="http://schemas.openxmlformats.org/officeDocument/2006/relationships/image" Target="../media/image66.png"/><Relationship Id="rId10" Type="http://schemas.openxmlformats.org/officeDocument/2006/relationships/image" Target="../media/image57.svg"/><Relationship Id="rId19" Type="http://schemas.openxmlformats.org/officeDocument/2006/relationships/image" Target="../media/image64.png"/><Relationship Id="rId4" Type="http://schemas.openxmlformats.org/officeDocument/2006/relationships/image" Target="../media/image49.svg"/><Relationship Id="rId9" Type="http://schemas.openxmlformats.org/officeDocument/2006/relationships/image" Target="../media/image56.png"/><Relationship Id="rId14" Type="http://schemas.openxmlformats.org/officeDocument/2006/relationships/image" Target="../media/image59.svg"/><Relationship Id="rId22" Type="http://schemas.openxmlformats.org/officeDocument/2006/relationships/image" Target="../media/image37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58.png"/><Relationship Id="rId18" Type="http://schemas.openxmlformats.org/officeDocument/2006/relationships/image" Target="../media/image63.svg"/><Relationship Id="rId3" Type="http://schemas.openxmlformats.org/officeDocument/2006/relationships/image" Target="../media/image48.png"/><Relationship Id="rId21" Type="http://schemas.openxmlformats.org/officeDocument/2006/relationships/image" Target="../media/image36.png"/><Relationship Id="rId7" Type="http://schemas.openxmlformats.org/officeDocument/2006/relationships/image" Target="../media/image12.png"/><Relationship Id="rId12" Type="http://schemas.openxmlformats.org/officeDocument/2006/relationships/image" Target="../media/image15.svg"/><Relationship Id="rId17" Type="http://schemas.openxmlformats.org/officeDocument/2006/relationships/image" Target="../media/image62.png"/><Relationship Id="rId2" Type="http://schemas.openxmlformats.org/officeDocument/2006/relationships/image" Target="../media/image1.jpeg"/><Relationship Id="rId16" Type="http://schemas.openxmlformats.org/officeDocument/2006/relationships/image" Target="../media/image61.svg"/><Relationship Id="rId20" Type="http://schemas.openxmlformats.org/officeDocument/2006/relationships/image" Target="../media/image6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11" Type="http://schemas.openxmlformats.org/officeDocument/2006/relationships/image" Target="../media/image14.png"/><Relationship Id="rId24" Type="http://schemas.openxmlformats.org/officeDocument/2006/relationships/image" Target="../media/image67.sv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23" Type="http://schemas.openxmlformats.org/officeDocument/2006/relationships/image" Target="../media/image66.png"/><Relationship Id="rId10" Type="http://schemas.openxmlformats.org/officeDocument/2006/relationships/image" Target="../media/image57.svg"/><Relationship Id="rId19" Type="http://schemas.openxmlformats.org/officeDocument/2006/relationships/image" Target="../media/image64.png"/><Relationship Id="rId4" Type="http://schemas.openxmlformats.org/officeDocument/2006/relationships/image" Target="../media/image49.svg"/><Relationship Id="rId9" Type="http://schemas.openxmlformats.org/officeDocument/2006/relationships/image" Target="../media/image56.png"/><Relationship Id="rId14" Type="http://schemas.openxmlformats.org/officeDocument/2006/relationships/image" Target="../media/image59.svg"/><Relationship Id="rId22" Type="http://schemas.openxmlformats.org/officeDocument/2006/relationships/image" Target="../media/image37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58.png"/><Relationship Id="rId18" Type="http://schemas.openxmlformats.org/officeDocument/2006/relationships/image" Target="../media/image63.svg"/><Relationship Id="rId3" Type="http://schemas.openxmlformats.org/officeDocument/2006/relationships/image" Target="../media/image48.png"/><Relationship Id="rId21" Type="http://schemas.openxmlformats.org/officeDocument/2006/relationships/image" Target="../media/image36.png"/><Relationship Id="rId7" Type="http://schemas.openxmlformats.org/officeDocument/2006/relationships/image" Target="../media/image12.png"/><Relationship Id="rId12" Type="http://schemas.openxmlformats.org/officeDocument/2006/relationships/image" Target="../media/image15.svg"/><Relationship Id="rId17" Type="http://schemas.openxmlformats.org/officeDocument/2006/relationships/image" Target="../media/image62.png"/><Relationship Id="rId2" Type="http://schemas.openxmlformats.org/officeDocument/2006/relationships/image" Target="../media/image1.jpeg"/><Relationship Id="rId16" Type="http://schemas.openxmlformats.org/officeDocument/2006/relationships/image" Target="../media/image61.svg"/><Relationship Id="rId20" Type="http://schemas.openxmlformats.org/officeDocument/2006/relationships/image" Target="../media/image6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11" Type="http://schemas.openxmlformats.org/officeDocument/2006/relationships/image" Target="../media/image14.png"/><Relationship Id="rId24" Type="http://schemas.openxmlformats.org/officeDocument/2006/relationships/image" Target="../media/image67.sv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23" Type="http://schemas.openxmlformats.org/officeDocument/2006/relationships/image" Target="../media/image66.png"/><Relationship Id="rId10" Type="http://schemas.openxmlformats.org/officeDocument/2006/relationships/image" Target="../media/image57.svg"/><Relationship Id="rId19" Type="http://schemas.openxmlformats.org/officeDocument/2006/relationships/image" Target="../media/image64.png"/><Relationship Id="rId4" Type="http://schemas.openxmlformats.org/officeDocument/2006/relationships/image" Target="../media/image49.svg"/><Relationship Id="rId9" Type="http://schemas.openxmlformats.org/officeDocument/2006/relationships/image" Target="../media/image56.png"/><Relationship Id="rId14" Type="http://schemas.openxmlformats.org/officeDocument/2006/relationships/image" Target="../media/image59.svg"/><Relationship Id="rId22" Type="http://schemas.openxmlformats.org/officeDocument/2006/relationships/image" Target="../media/image37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58.png"/><Relationship Id="rId18" Type="http://schemas.openxmlformats.org/officeDocument/2006/relationships/image" Target="../media/image63.svg"/><Relationship Id="rId3" Type="http://schemas.openxmlformats.org/officeDocument/2006/relationships/image" Target="../media/image48.png"/><Relationship Id="rId21" Type="http://schemas.openxmlformats.org/officeDocument/2006/relationships/image" Target="../media/image36.png"/><Relationship Id="rId7" Type="http://schemas.openxmlformats.org/officeDocument/2006/relationships/image" Target="../media/image12.png"/><Relationship Id="rId12" Type="http://schemas.openxmlformats.org/officeDocument/2006/relationships/image" Target="../media/image15.svg"/><Relationship Id="rId17" Type="http://schemas.openxmlformats.org/officeDocument/2006/relationships/image" Target="../media/image62.png"/><Relationship Id="rId2" Type="http://schemas.openxmlformats.org/officeDocument/2006/relationships/image" Target="../media/image1.jpeg"/><Relationship Id="rId16" Type="http://schemas.openxmlformats.org/officeDocument/2006/relationships/image" Target="../media/image61.svg"/><Relationship Id="rId20" Type="http://schemas.openxmlformats.org/officeDocument/2006/relationships/image" Target="../media/image6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11" Type="http://schemas.openxmlformats.org/officeDocument/2006/relationships/image" Target="../media/image14.png"/><Relationship Id="rId24" Type="http://schemas.openxmlformats.org/officeDocument/2006/relationships/image" Target="../media/image67.sv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23" Type="http://schemas.openxmlformats.org/officeDocument/2006/relationships/image" Target="../media/image66.png"/><Relationship Id="rId10" Type="http://schemas.openxmlformats.org/officeDocument/2006/relationships/image" Target="../media/image57.svg"/><Relationship Id="rId19" Type="http://schemas.openxmlformats.org/officeDocument/2006/relationships/image" Target="../media/image64.png"/><Relationship Id="rId4" Type="http://schemas.openxmlformats.org/officeDocument/2006/relationships/image" Target="../media/image49.svg"/><Relationship Id="rId9" Type="http://schemas.openxmlformats.org/officeDocument/2006/relationships/image" Target="../media/image56.png"/><Relationship Id="rId14" Type="http://schemas.openxmlformats.org/officeDocument/2006/relationships/image" Target="../media/image59.svg"/><Relationship Id="rId22" Type="http://schemas.openxmlformats.org/officeDocument/2006/relationships/image" Target="../media/image37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svg"/><Relationship Id="rId13" Type="http://schemas.openxmlformats.org/officeDocument/2006/relationships/image" Target="../media/image4.png"/><Relationship Id="rId18" Type="http://schemas.openxmlformats.org/officeDocument/2006/relationships/image" Target="../media/image49.svg"/><Relationship Id="rId26" Type="http://schemas.openxmlformats.org/officeDocument/2006/relationships/image" Target="../media/image73.svg"/><Relationship Id="rId3" Type="http://schemas.openxmlformats.org/officeDocument/2006/relationships/image" Target="../media/image56.png"/><Relationship Id="rId21" Type="http://schemas.openxmlformats.org/officeDocument/2006/relationships/image" Target="../media/image70.png"/><Relationship Id="rId7" Type="http://schemas.openxmlformats.org/officeDocument/2006/relationships/image" Target="../media/image36.png"/><Relationship Id="rId12" Type="http://schemas.openxmlformats.org/officeDocument/2006/relationships/image" Target="../media/image29.svg"/><Relationship Id="rId17" Type="http://schemas.openxmlformats.org/officeDocument/2006/relationships/image" Target="../media/image48.png"/><Relationship Id="rId25" Type="http://schemas.openxmlformats.org/officeDocument/2006/relationships/image" Target="../media/image72.png"/><Relationship Id="rId2" Type="http://schemas.openxmlformats.org/officeDocument/2006/relationships/image" Target="../media/image1.jpeg"/><Relationship Id="rId16" Type="http://schemas.openxmlformats.org/officeDocument/2006/relationships/image" Target="../media/image61.svg"/><Relationship Id="rId20" Type="http://schemas.openxmlformats.org/officeDocument/2006/relationships/image" Target="../media/image15.svg"/><Relationship Id="rId29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9.svg"/><Relationship Id="rId11" Type="http://schemas.openxmlformats.org/officeDocument/2006/relationships/image" Target="../media/image28.png"/><Relationship Id="rId24" Type="http://schemas.openxmlformats.org/officeDocument/2006/relationships/image" Target="../media/image23.svg"/><Relationship Id="rId5" Type="http://schemas.openxmlformats.org/officeDocument/2006/relationships/image" Target="../media/image58.png"/><Relationship Id="rId15" Type="http://schemas.openxmlformats.org/officeDocument/2006/relationships/image" Target="../media/image60.png"/><Relationship Id="rId23" Type="http://schemas.openxmlformats.org/officeDocument/2006/relationships/image" Target="../media/image22.png"/><Relationship Id="rId28" Type="http://schemas.openxmlformats.org/officeDocument/2006/relationships/image" Target="../media/image47.svg"/><Relationship Id="rId10" Type="http://schemas.openxmlformats.org/officeDocument/2006/relationships/image" Target="../media/image69.svg"/><Relationship Id="rId19" Type="http://schemas.openxmlformats.org/officeDocument/2006/relationships/image" Target="../media/image14.png"/><Relationship Id="rId4" Type="http://schemas.openxmlformats.org/officeDocument/2006/relationships/image" Target="../media/image57.svg"/><Relationship Id="rId9" Type="http://schemas.openxmlformats.org/officeDocument/2006/relationships/image" Target="../media/image68.png"/><Relationship Id="rId14" Type="http://schemas.openxmlformats.org/officeDocument/2006/relationships/image" Target="../media/image5.svg"/><Relationship Id="rId22" Type="http://schemas.openxmlformats.org/officeDocument/2006/relationships/image" Target="../media/image71.svg"/><Relationship Id="rId27" Type="http://schemas.openxmlformats.org/officeDocument/2006/relationships/image" Target="../media/image46.png"/><Relationship Id="rId30" Type="http://schemas.openxmlformats.org/officeDocument/2006/relationships/image" Target="../media/image55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13" Type="http://schemas.openxmlformats.org/officeDocument/2006/relationships/image" Target="../media/image34.png"/><Relationship Id="rId18" Type="http://schemas.openxmlformats.org/officeDocument/2006/relationships/image" Target="../media/image39.svg"/><Relationship Id="rId26" Type="http://schemas.openxmlformats.org/officeDocument/2006/relationships/image" Target="../media/image47.svg"/><Relationship Id="rId3" Type="http://schemas.openxmlformats.org/officeDocument/2006/relationships/image" Target="../media/image24.png"/><Relationship Id="rId21" Type="http://schemas.openxmlformats.org/officeDocument/2006/relationships/image" Target="../media/image42.png"/><Relationship Id="rId7" Type="http://schemas.openxmlformats.org/officeDocument/2006/relationships/image" Target="../media/image28.png"/><Relationship Id="rId12" Type="http://schemas.openxmlformats.org/officeDocument/2006/relationships/image" Target="../media/image33.svg"/><Relationship Id="rId17" Type="http://schemas.openxmlformats.org/officeDocument/2006/relationships/image" Target="../media/image38.png"/><Relationship Id="rId25" Type="http://schemas.openxmlformats.org/officeDocument/2006/relationships/image" Target="../media/image46.png"/><Relationship Id="rId2" Type="http://schemas.openxmlformats.org/officeDocument/2006/relationships/image" Target="../media/image1.jpeg"/><Relationship Id="rId16" Type="http://schemas.openxmlformats.org/officeDocument/2006/relationships/image" Target="../media/image37.svg"/><Relationship Id="rId20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svg"/><Relationship Id="rId11" Type="http://schemas.openxmlformats.org/officeDocument/2006/relationships/image" Target="../media/image32.png"/><Relationship Id="rId24" Type="http://schemas.openxmlformats.org/officeDocument/2006/relationships/image" Target="../media/image45.svg"/><Relationship Id="rId5" Type="http://schemas.openxmlformats.org/officeDocument/2006/relationships/image" Target="../media/image26.png"/><Relationship Id="rId15" Type="http://schemas.openxmlformats.org/officeDocument/2006/relationships/image" Target="../media/image36.png"/><Relationship Id="rId23" Type="http://schemas.openxmlformats.org/officeDocument/2006/relationships/image" Target="../media/image44.png"/><Relationship Id="rId10" Type="http://schemas.openxmlformats.org/officeDocument/2006/relationships/image" Target="../media/image31.svg"/><Relationship Id="rId19" Type="http://schemas.openxmlformats.org/officeDocument/2006/relationships/image" Target="../media/image40.jpeg"/><Relationship Id="rId4" Type="http://schemas.openxmlformats.org/officeDocument/2006/relationships/image" Target="../media/image25.svg"/><Relationship Id="rId9" Type="http://schemas.openxmlformats.org/officeDocument/2006/relationships/image" Target="../media/image30.png"/><Relationship Id="rId14" Type="http://schemas.openxmlformats.org/officeDocument/2006/relationships/image" Target="../media/image35.svg"/><Relationship Id="rId22" Type="http://schemas.openxmlformats.org/officeDocument/2006/relationships/image" Target="../media/image4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13" Type="http://schemas.openxmlformats.org/officeDocument/2006/relationships/image" Target="../media/image32.png"/><Relationship Id="rId18" Type="http://schemas.openxmlformats.org/officeDocument/2006/relationships/image" Target="../media/image37.svg"/><Relationship Id="rId26" Type="http://schemas.openxmlformats.org/officeDocument/2006/relationships/image" Target="../media/image47.svg"/><Relationship Id="rId3" Type="http://schemas.openxmlformats.org/officeDocument/2006/relationships/image" Target="../media/image44.png"/><Relationship Id="rId21" Type="http://schemas.openxmlformats.org/officeDocument/2006/relationships/image" Target="../media/image40.jpeg"/><Relationship Id="rId7" Type="http://schemas.openxmlformats.org/officeDocument/2006/relationships/image" Target="../media/image26.png"/><Relationship Id="rId12" Type="http://schemas.openxmlformats.org/officeDocument/2006/relationships/image" Target="../media/image31.svg"/><Relationship Id="rId17" Type="http://schemas.openxmlformats.org/officeDocument/2006/relationships/image" Target="../media/image36.png"/><Relationship Id="rId25" Type="http://schemas.openxmlformats.org/officeDocument/2006/relationships/image" Target="../media/image46.png"/><Relationship Id="rId2" Type="http://schemas.openxmlformats.org/officeDocument/2006/relationships/image" Target="../media/image1.jpeg"/><Relationship Id="rId16" Type="http://schemas.openxmlformats.org/officeDocument/2006/relationships/image" Target="../media/image35.svg"/><Relationship Id="rId20" Type="http://schemas.openxmlformats.org/officeDocument/2006/relationships/image" Target="../media/image39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11" Type="http://schemas.openxmlformats.org/officeDocument/2006/relationships/image" Target="../media/image30.png"/><Relationship Id="rId24" Type="http://schemas.openxmlformats.org/officeDocument/2006/relationships/image" Target="../media/image43.svg"/><Relationship Id="rId5" Type="http://schemas.openxmlformats.org/officeDocument/2006/relationships/image" Target="../media/image24.png"/><Relationship Id="rId15" Type="http://schemas.openxmlformats.org/officeDocument/2006/relationships/image" Target="../media/image34.png"/><Relationship Id="rId23" Type="http://schemas.openxmlformats.org/officeDocument/2006/relationships/image" Target="../media/image42.png"/><Relationship Id="rId10" Type="http://schemas.openxmlformats.org/officeDocument/2006/relationships/image" Target="../media/image29.svg"/><Relationship Id="rId19" Type="http://schemas.openxmlformats.org/officeDocument/2006/relationships/image" Target="../media/image38.png"/><Relationship Id="rId4" Type="http://schemas.openxmlformats.org/officeDocument/2006/relationships/image" Target="../media/image45.svg"/><Relationship Id="rId9" Type="http://schemas.openxmlformats.org/officeDocument/2006/relationships/image" Target="../media/image28.png"/><Relationship Id="rId14" Type="http://schemas.openxmlformats.org/officeDocument/2006/relationships/image" Target="../media/image33.svg"/><Relationship Id="rId22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56.png"/><Relationship Id="rId18" Type="http://schemas.openxmlformats.org/officeDocument/2006/relationships/image" Target="../media/image17.svg"/><Relationship Id="rId26" Type="http://schemas.openxmlformats.org/officeDocument/2006/relationships/image" Target="../media/image65.svg"/><Relationship Id="rId3" Type="http://schemas.openxmlformats.org/officeDocument/2006/relationships/image" Target="../media/image48.png"/><Relationship Id="rId21" Type="http://schemas.openxmlformats.org/officeDocument/2006/relationships/image" Target="../media/image60.png"/><Relationship Id="rId7" Type="http://schemas.openxmlformats.org/officeDocument/2006/relationships/image" Target="../media/image12.png"/><Relationship Id="rId12" Type="http://schemas.openxmlformats.org/officeDocument/2006/relationships/image" Target="../media/image55.svg"/><Relationship Id="rId17" Type="http://schemas.openxmlformats.org/officeDocument/2006/relationships/image" Target="../media/image16.png"/><Relationship Id="rId25" Type="http://schemas.openxmlformats.org/officeDocument/2006/relationships/image" Target="../media/image64.png"/><Relationship Id="rId2" Type="http://schemas.openxmlformats.org/officeDocument/2006/relationships/image" Target="../media/image1.jpeg"/><Relationship Id="rId16" Type="http://schemas.openxmlformats.org/officeDocument/2006/relationships/image" Target="../media/image15.svg"/><Relationship Id="rId20" Type="http://schemas.openxmlformats.org/officeDocument/2006/relationships/image" Target="../media/image59.svg"/><Relationship Id="rId29" Type="http://schemas.openxmlformats.org/officeDocument/2006/relationships/image" Target="../media/image6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11" Type="http://schemas.openxmlformats.org/officeDocument/2006/relationships/image" Target="../media/image54.png"/><Relationship Id="rId24" Type="http://schemas.openxmlformats.org/officeDocument/2006/relationships/image" Target="../media/image63.svg"/><Relationship Id="rId5" Type="http://schemas.openxmlformats.org/officeDocument/2006/relationships/image" Target="../media/image50.png"/><Relationship Id="rId15" Type="http://schemas.openxmlformats.org/officeDocument/2006/relationships/image" Target="../media/image14.png"/><Relationship Id="rId23" Type="http://schemas.openxmlformats.org/officeDocument/2006/relationships/image" Target="../media/image62.png"/><Relationship Id="rId28" Type="http://schemas.openxmlformats.org/officeDocument/2006/relationships/image" Target="../media/image37.svg"/><Relationship Id="rId10" Type="http://schemas.openxmlformats.org/officeDocument/2006/relationships/image" Target="../media/image53.svg"/><Relationship Id="rId19" Type="http://schemas.openxmlformats.org/officeDocument/2006/relationships/image" Target="../media/image58.png"/><Relationship Id="rId4" Type="http://schemas.openxmlformats.org/officeDocument/2006/relationships/image" Target="../media/image49.svg"/><Relationship Id="rId9" Type="http://schemas.openxmlformats.org/officeDocument/2006/relationships/image" Target="../media/image52.png"/><Relationship Id="rId14" Type="http://schemas.openxmlformats.org/officeDocument/2006/relationships/image" Target="../media/image57.svg"/><Relationship Id="rId22" Type="http://schemas.openxmlformats.org/officeDocument/2006/relationships/image" Target="../media/image61.svg"/><Relationship Id="rId27" Type="http://schemas.openxmlformats.org/officeDocument/2006/relationships/image" Target="../media/image36.png"/><Relationship Id="rId30" Type="http://schemas.openxmlformats.org/officeDocument/2006/relationships/image" Target="../media/image67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56.png"/><Relationship Id="rId18" Type="http://schemas.openxmlformats.org/officeDocument/2006/relationships/image" Target="../media/image17.svg"/><Relationship Id="rId26" Type="http://schemas.openxmlformats.org/officeDocument/2006/relationships/image" Target="../media/image65.svg"/><Relationship Id="rId3" Type="http://schemas.openxmlformats.org/officeDocument/2006/relationships/image" Target="../media/image48.png"/><Relationship Id="rId21" Type="http://schemas.openxmlformats.org/officeDocument/2006/relationships/image" Target="../media/image60.png"/><Relationship Id="rId7" Type="http://schemas.openxmlformats.org/officeDocument/2006/relationships/image" Target="../media/image12.png"/><Relationship Id="rId12" Type="http://schemas.openxmlformats.org/officeDocument/2006/relationships/image" Target="../media/image55.svg"/><Relationship Id="rId17" Type="http://schemas.openxmlformats.org/officeDocument/2006/relationships/image" Target="../media/image16.png"/><Relationship Id="rId25" Type="http://schemas.openxmlformats.org/officeDocument/2006/relationships/image" Target="../media/image64.png"/><Relationship Id="rId2" Type="http://schemas.openxmlformats.org/officeDocument/2006/relationships/image" Target="../media/image1.jpeg"/><Relationship Id="rId16" Type="http://schemas.openxmlformats.org/officeDocument/2006/relationships/image" Target="../media/image15.svg"/><Relationship Id="rId20" Type="http://schemas.openxmlformats.org/officeDocument/2006/relationships/image" Target="../media/image59.svg"/><Relationship Id="rId29" Type="http://schemas.openxmlformats.org/officeDocument/2006/relationships/image" Target="../media/image6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11" Type="http://schemas.openxmlformats.org/officeDocument/2006/relationships/image" Target="../media/image54.png"/><Relationship Id="rId24" Type="http://schemas.openxmlformats.org/officeDocument/2006/relationships/image" Target="../media/image63.svg"/><Relationship Id="rId5" Type="http://schemas.openxmlformats.org/officeDocument/2006/relationships/image" Target="../media/image50.png"/><Relationship Id="rId15" Type="http://schemas.openxmlformats.org/officeDocument/2006/relationships/image" Target="../media/image14.png"/><Relationship Id="rId23" Type="http://schemas.openxmlformats.org/officeDocument/2006/relationships/image" Target="../media/image62.png"/><Relationship Id="rId28" Type="http://schemas.openxmlformats.org/officeDocument/2006/relationships/image" Target="../media/image37.svg"/><Relationship Id="rId10" Type="http://schemas.openxmlformats.org/officeDocument/2006/relationships/image" Target="../media/image53.svg"/><Relationship Id="rId19" Type="http://schemas.openxmlformats.org/officeDocument/2006/relationships/image" Target="../media/image58.png"/><Relationship Id="rId4" Type="http://schemas.openxmlformats.org/officeDocument/2006/relationships/image" Target="../media/image49.svg"/><Relationship Id="rId9" Type="http://schemas.openxmlformats.org/officeDocument/2006/relationships/image" Target="../media/image52.png"/><Relationship Id="rId14" Type="http://schemas.openxmlformats.org/officeDocument/2006/relationships/image" Target="../media/image57.svg"/><Relationship Id="rId22" Type="http://schemas.openxmlformats.org/officeDocument/2006/relationships/image" Target="../media/image61.svg"/><Relationship Id="rId27" Type="http://schemas.openxmlformats.org/officeDocument/2006/relationships/image" Target="../media/image36.png"/><Relationship Id="rId30" Type="http://schemas.openxmlformats.org/officeDocument/2006/relationships/image" Target="../media/image6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56.png"/><Relationship Id="rId18" Type="http://schemas.openxmlformats.org/officeDocument/2006/relationships/image" Target="../media/image17.svg"/><Relationship Id="rId26" Type="http://schemas.openxmlformats.org/officeDocument/2006/relationships/image" Target="../media/image65.svg"/><Relationship Id="rId3" Type="http://schemas.openxmlformats.org/officeDocument/2006/relationships/image" Target="../media/image48.png"/><Relationship Id="rId21" Type="http://schemas.openxmlformats.org/officeDocument/2006/relationships/image" Target="../media/image60.png"/><Relationship Id="rId7" Type="http://schemas.openxmlformats.org/officeDocument/2006/relationships/image" Target="../media/image12.png"/><Relationship Id="rId12" Type="http://schemas.openxmlformats.org/officeDocument/2006/relationships/image" Target="../media/image55.svg"/><Relationship Id="rId17" Type="http://schemas.openxmlformats.org/officeDocument/2006/relationships/image" Target="../media/image16.png"/><Relationship Id="rId25" Type="http://schemas.openxmlformats.org/officeDocument/2006/relationships/image" Target="../media/image64.png"/><Relationship Id="rId2" Type="http://schemas.openxmlformats.org/officeDocument/2006/relationships/image" Target="../media/image1.jpeg"/><Relationship Id="rId16" Type="http://schemas.openxmlformats.org/officeDocument/2006/relationships/image" Target="../media/image15.svg"/><Relationship Id="rId20" Type="http://schemas.openxmlformats.org/officeDocument/2006/relationships/image" Target="../media/image59.svg"/><Relationship Id="rId29" Type="http://schemas.openxmlformats.org/officeDocument/2006/relationships/image" Target="../media/image6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11" Type="http://schemas.openxmlformats.org/officeDocument/2006/relationships/image" Target="../media/image54.png"/><Relationship Id="rId24" Type="http://schemas.openxmlformats.org/officeDocument/2006/relationships/image" Target="../media/image63.svg"/><Relationship Id="rId5" Type="http://schemas.openxmlformats.org/officeDocument/2006/relationships/image" Target="../media/image50.png"/><Relationship Id="rId15" Type="http://schemas.openxmlformats.org/officeDocument/2006/relationships/image" Target="../media/image14.png"/><Relationship Id="rId23" Type="http://schemas.openxmlformats.org/officeDocument/2006/relationships/image" Target="../media/image62.png"/><Relationship Id="rId28" Type="http://schemas.openxmlformats.org/officeDocument/2006/relationships/image" Target="../media/image37.svg"/><Relationship Id="rId10" Type="http://schemas.openxmlformats.org/officeDocument/2006/relationships/image" Target="../media/image53.svg"/><Relationship Id="rId19" Type="http://schemas.openxmlformats.org/officeDocument/2006/relationships/image" Target="../media/image58.png"/><Relationship Id="rId4" Type="http://schemas.openxmlformats.org/officeDocument/2006/relationships/image" Target="../media/image49.svg"/><Relationship Id="rId9" Type="http://schemas.openxmlformats.org/officeDocument/2006/relationships/image" Target="../media/image52.png"/><Relationship Id="rId14" Type="http://schemas.openxmlformats.org/officeDocument/2006/relationships/image" Target="../media/image57.svg"/><Relationship Id="rId22" Type="http://schemas.openxmlformats.org/officeDocument/2006/relationships/image" Target="../media/image61.svg"/><Relationship Id="rId27" Type="http://schemas.openxmlformats.org/officeDocument/2006/relationships/image" Target="../media/image36.png"/><Relationship Id="rId30" Type="http://schemas.openxmlformats.org/officeDocument/2006/relationships/image" Target="../media/image6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58.png"/><Relationship Id="rId18" Type="http://schemas.openxmlformats.org/officeDocument/2006/relationships/image" Target="../media/image63.svg"/><Relationship Id="rId3" Type="http://schemas.openxmlformats.org/officeDocument/2006/relationships/image" Target="../media/image48.png"/><Relationship Id="rId21" Type="http://schemas.openxmlformats.org/officeDocument/2006/relationships/image" Target="../media/image36.png"/><Relationship Id="rId7" Type="http://schemas.openxmlformats.org/officeDocument/2006/relationships/image" Target="../media/image12.png"/><Relationship Id="rId12" Type="http://schemas.openxmlformats.org/officeDocument/2006/relationships/image" Target="../media/image15.svg"/><Relationship Id="rId17" Type="http://schemas.openxmlformats.org/officeDocument/2006/relationships/image" Target="../media/image62.png"/><Relationship Id="rId2" Type="http://schemas.openxmlformats.org/officeDocument/2006/relationships/image" Target="../media/image1.jpeg"/><Relationship Id="rId16" Type="http://schemas.openxmlformats.org/officeDocument/2006/relationships/image" Target="../media/image61.svg"/><Relationship Id="rId20" Type="http://schemas.openxmlformats.org/officeDocument/2006/relationships/image" Target="../media/image6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11" Type="http://schemas.openxmlformats.org/officeDocument/2006/relationships/image" Target="../media/image14.png"/><Relationship Id="rId24" Type="http://schemas.openxmlformats.org/officeDocument/2006/relationships/image" Target="../media/image67.sv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23" Type="http://schemas.openxmlformats.org/officeDocument/2006/relationships/image" Target="../media/image66.png"/><Relationship Id="rId10" Type="http://schemas.openxmlformats.org/officeDocument/2006/relationships/image" Target="../media/image57.svg"/><Relationship Id="rId19" Type="http://schemas.openxmlformats.org/officeDocument/2006/relationships/image" Target="../media/image64.png"/><Relationship Id="rId4" Type="http://schemas.openxmlformats.org/officeDocument/2006/relationships/image" Target="../media/image49.svg"/><Relationship Id="rId9" Type="http://schemas.openxmlformats.org/officeDocument/2006/relationships/image" Target="../media/image56.png"/><Relationship Id="rId14" Type="http://schemas.openxmlformats.org/officeDocument/2006/relationships/image" Target="../media/image59.svg"/><Relationship Id="rId22" Type="http://schemas.openxmlformats.org/officeDocument/2006/relationships/image" Target="../media/image37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58.png"/><Relationship Id="rId18" Type="http://schemas.openxmlformats.org/officeDocument/2006/relationships/image" Target="../media/image63.svg"/><Relationship Id="rId3" Type="http://schemas.openxmlformats.org/officeDocument/2006/relationships/image" Target="../media/image48.png"/><Relationship Id="rId21" Type="http://schemas.openxmlformats.org/officeDocument/2006/relationships/image" Target="../media/image36.png"/><Relationship Id="rId7" Type="http://schemas.openxmlformats.org/officeDocument/2006/relationships/image" Target="../media/image12.png"/><Relationship Id="rId12" Type="http://schemas.openxmlformats.org/officeDocument/2006/relationships/image" Target="../media/image15.svg"/><Relationship Id="rId17" Type="http://schemas.openxmlformats.org/officeDocument/2006/relationships/image" Target="../media/image62.png"/><Relationship Id="rId2" Type="http://schemas.openxmlformats.org/officeDocument/2006/relationships/image" Target="../media/image1.jpeg"/><Relationship Id="rId16" Type="http://schemas.openxmlformats.org/officeDocument/2006/relationships/image" Target="../media/image61.svg"/><Relationship Id="rId20" Type="http://schemas.openxmlformats.org/officeDocument/2006/relationships/image" Target="../media/image6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11" Type="http://schemas.openxmlformats.org/officeDocument/2006/relationships/image" Target="../media/image14.png"/><Relationship Id="rId24" Type="http://schemas.openxmlformats.org/officeDocument/2006/relationships/image" Target="../media/image67.svg"/><Relationship Id="rId5" Type="http://schemas.openxmlformats.org/officeDocument/2006/relationships/image" Target="../media/image50.png"/><Relationship Id="rId15" Type="http://schemas.openxmlformats.org/officeDocument/2006/relationships/image" Target="../media/image60.png"/><Relationship Id="rId23" Type="http://schemas.openxmlformats.org/officeDocument/2006/relationships/image" Target="../media/image66.png"/><Relationship Id="rId10" Type="http://schemas.openxmlformats.org/officeDocument/2006/relationships/image" Target="../media/image57.svg"/><Relationship Id="rId19" Type="http://schemas.openxmlformats.org/officeDocument/2006/relationships/image" Target="../media/image64.png"/><Relationship Id="rId4" Type="http://schemas.openxmlformats.org/officeDocument/2006/relationships/image" Target="../media/image49.svg"/><Relationship Id="rId9" Type="http://schemas.openxmlformats.org/officeDocument/2006/relationships/image" Target="../media/image56.png"/><Relationship Id="rId14" Type="http://schemas.openxmlformats.org/officeDocument/2006/relationships/image" Target="../media/image59.svg"/><Relationship Id="rId22" Type="http://schemas.openxmlformats.org/officeDocument/2006/relationships/image" Target="../media/image37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svg"/><Relationship Id="rId13" Type="http://schemas.openxmlformats.org/officeDocument/2006/relationships/image" Target="../media/image60.png"/><Relationship Id="rId18" Type="http://schemas.openxmlformats.org/officeDocument/2006/relationships/image" Target="../media/image65.svg"/><Relationship Id="rId3" Type="http://schemas.openxmlformats.org/officeDocument/2006/relationships/image" Target="../media/image48.png"/><Relationship Id="rId21" Type="http://schemas.openxmlformats.org/officeDocument/2006/relationships/image" Target="../media/image66.png"/><Relationship Id="rId7" Type="http://schemas.openxmlformats.org/officeDocument/2006/relationships/image" Target="../media/image56.png"/><Relationship Id="rId12" Type="http://schemas.openxmlformats.org/officeDocument/2006/relationships/image" Target="../media/image59.svg"/><Relationship Id="rId17" Type="http://schemas.openxmlformats.org/officeDocument/2006/relationships/image" Target="../media/image64.png"/><Relationship Id="rId2" Type="http://schemas.openxmlformats.org/officeDocument/2006/relationships/image" Target="../media/image1.jpeg"/><Relationship Id="rId16" Type="http://schemas.openxmlformats.org/officeDocument/2006/relationships/image" Target="../media/image63.svg"/><Relationship Id="rId20" Type="http://schemas.openxmlformats.org/officeDocument/2006/relationships/image" Target="../media/image37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11" Type="http://schemas.openxmlformats.org/officeDocument/2006/relationships/image" Target="../media/image58.png"/><Relationship Id="rId5" Type="http://schemas.openxmlformats.org/officeDocument/2006/relationships/image" Target="../media/image12.png"/><Relationship Id="rId15" Type="http://schemas.openxmlformats.org/officeDocument/2006/relationships/image" Target="../media/image62.png"/><Relationship Id="rId10" Type="http://schemas.openxmlformats.org/officeDocument/2006/relationships/image" Target="../media/image15.svg"/><Relationship Id="rId19" Type="http://schemas.openxmlformats.org/officeDocument/2006/relationships/image" Target="../media/image36.png"/><Relationship Id="rId4" Type="http://schemas.openxmlformats.org/officeDocument/2006/relationships/image" Target="../media/image49.svg"/><Relationship Id="rId9" Type="http://schemas.openxmlformats.org/officeDocument/2006/relationships/image" Target="../media/image14.png"/><Relationship Id="rId14" Type="http://schemas.openxmlformats.org/officeDocument/2006/relationships/image" Target="../media/image61.svg"/><Relationship Id="rId22" Type="http://schemas.openxmlformats.org/officeDocument/2006/relationships/image" Target="../media/image6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143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2792955" y="2946930"/>
            <a:ext cx="13241431" cy="2660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0"/>
              </a:lnSpc>
            </a:pPr>
            <a:r>
              <a:rPr lang="en-US" sz="20000" dirty="0">
                <a:solidFill>
                  <a:srgbClr val="5D3C36"/>
                </a:solidFill>
                <a:latin typeface="BM Hanna"/>
              </a:rPr>
              <a:t>Eco Hive</a:t>
            </a:r>
          </a:p>
        </p:txBody>
      </p:sp>
      <p:sp>
        <p:nvSpPr>
          <p:cNvPr id="4" name="Freeform 4"/>
          <p:cNvSpPr/>
          <p:nvPr/>
        </p:nvSpPr>
        <p:spPr>
          <a:xfrm rot="1414536">
            <a:off x="3746462" y="7956411"/>
            <a:ext cx="4147350" cy="3872588"/>
          </a:xfrm>
          <a:custGeom>
            <a:avLst/>
            <a:gdLst/>
            <a:ahLst/>
            <a:cxnLst/>
            <a:rect l="l" t="t" r="r" b="b"/>
            <a:pathLst>
              <a:path w="4147350" h="3872588">
                <a:moveTo>
                  <a:pt x="0" y="0"/>
                </a:moveTo>
                <a:lnTo>
                  <a:pt x="4147350" y="0"/>
                </a:lnTo>
                <a:lnTo>
                  <a:pt x="4147350" y="3872588"/>
                </a:lnTo>
                <a:lnTo>
                  <a:pt x="0" y="3872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-1403573" y="7120125"/>
            <a:ext cx="5216862" cy="4114800"/>
          </a:xfrm>
          <a:custGeom>
            <a:avLst/>
            <a:gdLst/>
            <a:ahLst/>
            <a:cxnLst/>
            <a:rect l="l" t="t" r="r" b="b"/>
            <a:pathLst>
              <a:path w="5216862" h="4114800">
                <a:moveTo>
                  <a:pt x="0" y="0"/>
                </a:moveTo>
                <a:lnTo>
                  <a:pt x="5216862" y="0"/>
                </a:lnTo>
                <a:lnTo>
                  <a:pt x="521686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1354844">
            <a:off x="-1032411" y="2688599"/>
            <a:ext cx="3014091" cy="4114800"/>
          </a:xfrm>
          <a:custGeom>
            <a:avLst/>
            <a:gdLst/>
            <a:ahLst/>
            <a:cxnLst/>
            <a:rect l="l" t="t" r="r" b="b"/>
            <a:pathLst>
              <a:path w="3014091" h="4114800">
                <a:moveTo>
                  <a:pt x="0" y="0"/>
                </a:moveTo>
                <a:lnTo>
                  <a:pt x="3014091" y="0"/>
                </a:lnTo>
                <a:lnTo>
                  <a:pt x="301409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-716722" flipH="1">
            <a:off x="15351061" y="6845135"/>
            <a:ext cx="3816477" cy="4114800"/>
          </a:xfrm>
          <a:custGeom>
            <a:avLst/>
            <a:gdLst/>
            <a:ahLst/>
            <a:cxnLst/>
            <a:rect l="l" t="t" r="r" b="b"/>
            <a:pathLst>
              <a:path w="3816477" h="4114800">
                <a:moveTo>
                  <a:pt x="3816477" y="0"/>
                </a:moveTo>
                <a:lnTo>
                  <a:pt x="0" y="0"/>
                </a:lnTo>
                <a:lnTo>
                  <a:pt x="0" y="4114800"/>
                </a:lnTo>
                <a:lnTo>
                  <a:pt x="3816477" y="4114800"/>
                </a:lnTo>
                <a:lnTo>
                  <a:pt x="3816477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10077561" y="8282396"/>
            <a:ext cx="4888984" cy="3220618"/>
          </a:xfrm>
          <a:custGeom>
            <a:avLst/>
            <a:gdLst/>
            <a:ahLst/>
            <a:cxnLst/>
            <a:rect l="l" t="t" r="r" b="b"/>
            <a:pathLst>
              <a:path w="4888984" h="3220618">
                <a:moveTo>
                  <a:pt x="0" y="0"/>
                </a:moveTo>
                <a:lnTo>
                  <a:pt x="4888984" y="0"/>
                </a:lnTo>
                <a:lnTo>
                  <a:pt x="4888984" y="3220618"/>
                </a:lnTo>
                <a:lnTo>
                  <a:pt x="0" y="322061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-1548244">
            <a:off x="15877503" y="2567278"/>
            <a:ext cx="3442695" cy="4003133"/>
          </a:xfrm>
          <a:custGeom>
            <a:avLst/>
            <a:gdLst/>
            <a:ahLst/>
            <a:cxnLst/>
            <a:rect l="l" t="t" r="r" b="b"/>
            <a:pathLst>
              <a:path w="3442695" h="4003133">
                <a:moveTo>
                  <a:pt x="0" y="0"/>
                </a:moveTo>
                <a:lnTo>
                  <a:pt x="3442695" y="0"/>
                </a:lnTo>
                <a:lnTo>
                  <a:pt x="3442695" y="4003133"/>
                </a:lnTo>
                <a:lnTo>
                  <a:pt x="0" y="400313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-3208545">
            <a:off x="15883364" y="-339250"/>
            <a:ext cx="3430974" cy="3040701"/>
          </a:xfrm>
          <a:custGeom>
            <a:avLst/>
            <a:gdLst/>
            <a:ahLst/>
            <a:cxnLst/>
            <a:rect l="l" t="t" r="r" b="b"/>
            <a:pathLst>
              <a:path w="3430974" h="3040701">
                <a:moveTo>
                  <a:pt x="0" y="0"/>
                </a:moveTo>
                <a:lnTo>
                  <a:pt x="3430974" y="0"/>
                </a:lnTo>
                <a:lnTo>
                  <a:pt x="3430974" y="3040700"/>
                </a:lnTo>
                <a:lnTo>
                  <a:pt x="0" y="30407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-3287953">
            <a:off x="2323167" y="4946087"/>
            <a:ext cx="1498746" cy="2834508"/>
          </a:xfrm>
          <a:custGeom>
            <a:avLst/>
            <a:gdLst/>
            <a:ahLst/>
            <a:cxnLst/>
            <a:rect l="l" t="t" r="r" b="b"/>
            <a:pathLst>
              <a:path w="1498746" h="2834508">
                <a:moveTo>
                  <a:pt x="0" y="0"/>
                </a:moveTo>
                <a:lnTo>
                  <a:pt x="1498746" y="0"/>
                </a:lnTo>
                <a:lnTo>
                  <a:pt x="1498746" y="2834508"/>
                </a:lnTo>
                <a:lnTo>
                  <a:pt x="0" y="2834508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5400000">
            <a:off x="-861287" y="-621682"/>
            <a:ext cx="2671843" cy="3106795"/>
          </a:xfrm>
          <a:custGeom>
            <a:avLst/>
            <a:gdLst/>
            <a:ahLst/>
            <a:cxnLst/>
            <a:rect l="l" t="t" r="r" b="b"/>
            <a:pathLst>
              <a:path w="2671843" h="3106795">
                <a:moveTo>
                  <a:pt x="0" y="0"/>
                </a:moveTo>
                <a:lnTo>
                  <a:pt x="2671843" y="0"/>
                </a:lnTo>
                <a:lnTo>
                  <a:pt x="2671843" y="3106795"/>
                </a:lnTo>
                <a:lnTo>
                  <a:pt x="0" y="310679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2213172">
            <a:off x="8536364" y="7763421"/>
            <a:ext cx="1215273" cy="3936106"/>
          </a:xfrm>
          <a:custGeom>
            <a:avLst/>
            <a:gdLst/>
            <a:ahLst/>
            <a:cxnLst/>
            <a:rect l="l" t="t" r="r" b="b"/>
            <a:pathLst>
              <a:path w="1215273" h="3936106">
                <a:moveTo>
                  <a:pt x="0" y="0"/>
                </a:moveTo>
                <a:lnTo>
                  <a:pt x="1215272" y="0"/>
                </a:lnTo>
                <a:lnTo>
                  <a:pt x="1215272" y="3936106"/>
                </a:lnTo>
                <a:lnTo>
                  <a:pt x="0" y="3936106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Freeform 14"/>
          <p:cNvSpPr/>
          <p:nvPr/>
        </p:nvSpPr>
        <p:spPr>
          <a:xfrm>
            <a:off x="14419868" y="5792324"/>
            <a:ext cx="1630305" cy="2853926"/>
          </a:xfrm>
          <a:custGeom>
            <a:avLst/>
            <a:gdLst/>
            <a:ahLst/>
            <a:cxnLst/>
            <a:rect l="l" t="t" r="r" b="b"/>
            <a:pathLst>
              <a:path w="1630305" h="2853926">
                <a:moveTo>
                  <a:pt x="0" y="0"/>
                </a:moveTo>
                <a:lnTo>
                  <a:pt x="1630305" y="0"/>
                </a:lnTo>
                <a:lnTo>
                  <a:pt x="1630305" y="2853926"/>
                </a:lnTo>
                <a:lnTo>
                  <a:pt x="0" y="2853926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5"/>
          <p:cNvSpPr/>
          <p:nvPr/>
        </p:nvSpPr>
        <p:spPr>
          <a:xfrm rot="8100000">
            <a:off x="1872084" y="-558793"/>
            <a:ext cx="2400911" cy="2316879"/>
          </a:xfrm>
          <a:custGeom>
            <a:avLst/>
            <a:gdLst/>
            <a:ahLst/>
            <a:cxnLst/>
            <a:rect l="l" t="t" r="r" b="b"/>
            <a:pathLst>
              <a:path w="2400911" h="2316879">
                <a:moveTo>
                  <a:pt x="0" y="0"/>
                </a:moveTo>
                <a:lnTo>
                  <a:pt x="2400912" y="0"/>
                </a:lnTo>
                <a:lnTo>
                  <a:pt x="2400912" y="2316879"/>
                </a:lnTo>
                <a:lnTo>
                  <a:pt x="0" y="2316879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Freeform 16"/>
          <p:cNvSpPr/>
          <p:nvPr/>
        </p:nvSpPr>
        <p:spPr>
          <a:xfrm rot="-8100000" flipH="1">
            <a:off x="13599188" y="-558793"/>
            <a:ext cx="2400911" cy="2316879"/>
          </a:xfrm>
          <a:custGeom>
            <a:avLst/>
            <a:gdLst/>
            <a:ahLst/>
            <a:cxnLst/>
            <a:rect l="l" t="t" r="r" b="b"/>
            <a:pathLst>
              <a:path w="2400911" h="2316879">
                <a:moveTo>
                  <a:pt x="2400911" y="0"/>
                </a:moveTo>
                <a:lnTo>
                  <a:pt x="0" y="0"/>
                </a:lnTo>
                <a:lnTo>
                  <a:pt x="0" y="2316879"/>
                </a:lnTo>
                <a:lnTo>
                  <a:pt x="2400911" y="2316879"/>
                </a:lnTo>
                <a:lnTo>
                  <a:pt x="2400911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TextBox 17"/>
          <p:cNvSpPr txBox="1"/>
          <p:nvPr/>
        </p:nvSpPr>
        <p:spPr>
          <a:xfrm>
            <a:off x="5357783" y="879740"/>
            <a:ext cx="8111774" cy="1109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dirty="0">
                <a:solidFill>
                  <a:srgbClr val="5D3C36"/>
                </a:solidFill>
                <a:latin typeface="BM Hanna"/>
              </a:rPr>
              <a:t>Eco Friendly and Organic Product Store Website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95161" y="727772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247900" y="9258300"/>
            <a:ext cx="1302560" cy="2280193"/>
          </a:xfrm>
          <a:custGeom>
            <a:avLst/>
            <a:gdLst/>
            <a:ahLst/>
            <a:cxnLst/>
            <a:rect l="l" t="t" r="r" b="b"/>
            <a:pathLst>
              <a:path w="1302560" h="2280193">
                <a:moveTo>
                  <a:pt x="0" y="0"/>
                </a:moveTo>
                <a:lnTo>
                  <a:pt x="1302560" y="0"/>
                </a:lnTo>
                <a:lnTo>
                  <a:pt x="1302560" y="2280193"/>
                </a:lnTo>
                <a:lnTo>
                  <a:pt x="0" y="2280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2593473" y="313900"/>
            <a:ext cx="13819508" cy="1749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935F55"/>
                </a:solidFill>
                <a:latin typeface="BM Hanna"/>
              </a:rPr>
              <a:t>Functionalities of the Eco-Friendly Organic Product Store Website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484332" y="2303503"/>
            <a:ext cx="13827134" cy="5945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91"/>
              </a:lnSpc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4. Sustainability Ratings and Certifications:</a:t>
            </a:r>
          </a:p>
          <a:p>
            <a:pPr>
              <a:lnSpc>
                <a:spcPts val="5291"/>
              </a:lnSpc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 The platform displays sustainability certifications and ratings for eco-friendly products.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Benefits:</a:t>
            </a:r>
          </a:p>
          <a:p>
            <a:pPr marL="1209039" lvl="2" indent="-403013">
              <a:lnSpc>
                <a:spcPts val="5291"/>
              </a:lnSpc>
              <a:buFont typeface="Arial"/>
              <a:buChar char="⚬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Transparency: Users can easily identify environmentally friendly products with certifications.</a:t>
            </a:r>
          </a:p>
          <a:p>
            <a:pPr marL="1209039" lvl="2" indent="-403013">
              <a:lnSpc>
                <a:spcPts val="5291"/>
              </a:lnSpc>
              <a:buFont typeface="Arial"/>
              <a:buChar char="⚬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Promotes Eco-Conscious Choices: Encourages sustainable shopping practices and supports sellers with eco-certified products.</a:t>
            </a:r>
          </a:p>
          <a:p>
            <a:pPr marL="0" lvl="0" indent="0">
              <a:lnSpc>
                <a:spcPts val="5291"/>
              </a:lnSpc>
            </a:pPr>
            <a:endParaRPr lang="en-US" sz="2799" spc="209">
              <a:solidFill>
                <a:srgbClr val="000000"/>
              </a:solidFill>
              <a:latin typeface="BM Han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95161" y="727772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247900" y="9258300"/>
            <a:ext cx="1302560" cy="2280193"/>
          </a:xfrm>
          <a:custGeom>
            <a:avLst/>
            <a:gdLst/>
            <a:ahLst/>
            <a:cxnLst/>
            <a:rect l="l" t="t" r="r" b="b"/>
            <a:pathLst>
              <a:path w="1302560" h="2280193">
                <a:moveTo>
                  <a:pt x="0" y="0"/>
                </a:moveTo>
                <a:lnTo>
                  <a:pt x="1302560" y="0"/>
                </a:lnTo>
                <a:lnTo>
                  <a:pt x="1302560" y="2280193"/>
                </a:lnTo>
                <a:lnTo>
                  <a:pt x="0" y="2280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2593473" y="313900"/>
            <a:ext cx="13819508" cy="1749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935F55"/>
                </a:solidFill>
                <a:latin typeface="BM Hanna"/>
              </a:rPr>
              <a:t>Functionalities of the Eco-Friendly Organic Product Store Website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474807" y="2083232"/>
            <a:ext cx="13827134" cy="8072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91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"/>
              </a:rPr>
              <a:t>5. Certification Approval for Sellers:</a:t>
            </a:r>
          </a:p>
          <a:p>
            <a:pPr>
              <a:lnSpc>
                <a:spcPts val="5291"/>
              </a:lnSpc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Sellers can request eco-certification approval if applicable.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Benefits:</a:t>
            </a:r>
          </a:p>
          <a:p>
            <a:pPr marL="1209039" lvl="2" indent="-403013">
              <a:lnSpc>
                <a:spcPts val="5291"/>
              </a:lnSpc>
              <a:buFont typeface="Arial"/>
              <a:buChar char="⚬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Eco-Certified Products: Encourages sellers to offer certified eco-friendly products, supporting the platform's mission.</a:t>
            </a:r>
          </a:p>
          <a:p>
            <a:pPr>
              <a:lnSpc>
                <a:spcPts val="5291"/>
              </a:lnSpc>
            </a:pPr>
            <a:endParaRPr lang="en-US" sz="2799" spc="209" dirty="0">
              <a:solidFill>
                <a:srgbClr val="000000"/>
              </a:solidFill>
              <a:latin typeface="BM Hanna"/>
            </a:endParaRPr>
          </a:p>
          <a:p>
            <a:pPr>
              <a:lnSpc>
                <a:spcPts val="5291"/>
              </a:lnSpc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6. Eco-Certification Verification:</a:t>
            </a:r>
          </a:p>
          <a:p>
            <a:pPr>
              <a:lnSpc>
                <a:spcPts val="5291"/>
              </a:lnSpc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Legal Advisors verify the eco-certifications provided by sellers.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Benefits:</a:t>
            </a:r>
          </a:p>
          <a:p>
            <a:pPr marL="1209039" lvl="2" indent="-403013">
              <a:lnSpc>
                <a:spcPts val="5291"/>
              </a:lnSpc>
              <a:buFont typeface="Arial"/>
              <a:buChar char="⚬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Authenticity Assurance: Verification ensures the accuracy of eco-certifications, enhancing trust among users.</a:t>
            </a:r>
          </a:p>
          <a:p>
            <a:pPr marL="0" lvl="0" indent="0">
              <a:lnSpc>
                <a:spcPts val="5291"/>
              </a:lnSpc>
            </a:pPr>
            <a:endParaRPr lang="en-US" sz="2799" spc="209" dirty="0">
              <a:solidFill>
                <a:srgbClr val="000000"/>
              </a:solidFill>
              <a:latin typeface="BM Han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95161" y="727772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247900" y="9258300"/>
            <a:ext cx="1302560" cy="2280193"/>
          </a:xfrm>
          <a:custGeom>
            <a:avLst/>
            <a:gdLst/>
            <a:ahLst/>
            <a:cxnLst/>
            <a:rect l="l" t="t" r="r" b="b"/>
            <a:pathLst>
              <a:path w="1302560" h="2280193">
                <a:moveTo>
                  <a:pt x="0" y="0"/>
                </a:moveTo>
                <a:lnTo>
                  <a:pt x="1302560" y="0"/>
                </a:lnTo>
                <a:lnTo>
                  <a:pt x="1302560" y="2280193"/>
                </a:lnTo>
                <a:lnTo>
                  <a:pt x="0" y="2280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2593473" y="304375"/>
            <a:ext cx="13819508" cy="962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935F55"/>
                </a:solidFill>
                <a:latin typeface="BM Hanna"/>
              </a:rPr>
              <a:t>Technologies Used in Eco Hive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484332" y="1987982"/>
            <a:ext cx="13827134" cy="6027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48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"/>
              </a:rPr>
              <a:t>Web Development Stack:</a:t>
            </a:r>
          </a:p>
          <a:p>
            <a:pPr>
              <a:lnSpc>
                <a:spcPts val="5291"/>
              </a:lnSpc>
            </a:pPr>
            <a:endParaRPr lang="en-US" sz="4200" spc="315" dirty="0">
              <a:solidFill>
                <a:srgbClr val="000000"/>
              </a:solidFill>
              <a:latin typeface="BM Hanna Semi-Bold"/>
            </a:endParaRPr>
          </a:p>
          <a:p>
            <a:pPr>
              <a:lnSpc>
                <a:spcPts val="6048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 Semi-Bold"/>
              </a:rPr>
              <a:t>•HTML, CSS: Structure and design web pages.</a:t>
            </a:r>
          </a:p>
          <a:p>
            <a:pPr>
              <a:lnSpc>
                <a:spcPts val="6048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 Semi-Bold"/>
              </a:rPr>
              <a:t>•Bootstrap: Creates a responsive and user-friendly interface.</a:t>
            </a:r>
          </a:p>
          <a:p>
            <a:pPr>
              <a:lnSpc>
                <a:spcPts val="6048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 Semi-Bold"/>
              </a:rPr>
              <a:t>•SQLite: Efficient data management and storage.</a:t>
            </a:r>
          </a:p>
          <a:p>
            <a:pPr>
              <a:lnSpc>
                <a:spcPts val="6048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 Semi-Bold"/>
              </a:rPr>
              <a:t>•Django Framework: The foundation for platform development</a:t>
            </a:r>
          </a:p>
          <a:p>
            <a:pPr>
              <a:lnSpc>
                <a:spcPts val="5291"/>
              </a:lnSpc>
            </a:pPr>
            <a:endParaRPr lang="en-US" sz="3200" spc="240" dirty="0">
              <a:solidFill>
                <a:srgbClr val="000000"/>
              </a:solidFill>
              <a:latin typeface="BM Hanna Semi-Bold"/>
            </a:endParaRPr>
          </a:p>
          <a:p>
            <a:pPr marL="0" lvl="0" indent="0">
              <a:lnSpc>
                <a:spcPts val="5291"/>
              </a:lnSpc>
            </a:pPr>
            <a:endParaRPr lang="en-US" sz="3200" spc="240" dirty="0">
              <a:solidFill>
                <a:srgbClr val="000000"/>
              </a:solidFill>
              <a:latin typeface="BM Hanna Semi-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95161" y="727772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247900" y="9258300"/>
            <a:ext cx="1302560" cy="2280193"/>
          </a:xfrm>
          <a:custGeom>
            <a:avLst/>
            <a:gdLst/>
            <a:ahLst/>
            <a:cxnLst/>
            <a:rect l="l" t="t" r="r" b="b"/>
            <a:pathLst>
              <a:path w="1302560" h="2280193">
                <a:moveTo>
                  <a:pt x="0" y="0"/>
                </a:moveTo>
                <a:lnTo>
                  <a:pt x="1302560" y="0"/>
                </a:lnTo>
                <a:lnTo>
                  <a:pt x="1302560" y="2280193"/>
                </a:lnTo>
                <a:lnTo>
                  <a:pt x="0" y="2280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2593473" y="313900"/>
            <a:ext cx="13819508" cy="86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935F55"/>
                </a:solidFill>
                <a:latin typeface="BM Hanna"/>
              </a:rPr>
              <a:t>Future Scope of Eco Hive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382819" y="1392696"/>
            <a:ext cx="13827134" cy="7558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48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"/>
              </a:rPr>
              <a:t>1. Enhanced User Experience:</a:t>
            </a:r>
          </a:p>
          <a:p>
            <a:pPr>
              <a:lnSpc>
                <a:spcPts val="6048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"/>
              </a:rPr>
              <a:t>Continuously improve the user interface that ensuring a more pleasant and efficient shopping experience for users, which can boost user retention and attract new customers.</a:t>
            </a:r>
          </a:p>
          <a:p>
            <a:pPr>
              <a:lnSpc>
                <a:spcPts val="6048"/>
              </a:lnSpc>
            </a:pPr>
            <a:endParaRPr lang="en-US" sz="3200" spc="240" dirty="0">
              <a:solidFill>
                <a:srgbClr val="000000"/>
              </a:solidFill>
              <a:latin typeface="BM Hanna"/>
            </a:endParaRPr>
          </a:p>
          <a:p>
            <a:pPr>
              <a:lnSpc>
                <a:spcPts val="6048"/>
              </a:lnSpc>
            </a:pPr>
            <a:r>
              <a:rPr lang="en-US" sz="3200" b="1" spc="240" dirty="0">
                <a:solidFill>
                  <a:srgbClr val="000000"/>
                </a:solidFill>
                <a:latin typeface="BM Hanna"/>
              </a:rPr>
              <a:t>2</a:t>
            </a:r>
            <a:r>
              <a:rPr lang="en-US" sz="3200" spc="240" dirty="0">
                <a:solidFill>
                  <a:srgbClr val="000000"/>
                </a:solidFill>
                <a:latin typeface="BM Hanna"/>
              </a:rPr>
              <a:t>. Mobile App Development</a:t>
            </a:r>
            <a:r>
              <a:rPr lang="en-US" sz="3200" b="1" spc="240" dirty="0">
                <a:solidFill>
                  <a:srgbClr val="000000"/>
                </a:solidFill>
                <a:latin typeface="BM Hanna Semi-Bold"/>
              </a:rPr>
              <a:t>:</a:t>
            </a:r>
          </a:p>
          <a:p>
            <a:pPr>
              <a:lnSpc>
                <a:spcPts val="6048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"/>
              </a:rPr>
              <a:t>Create a mobile application for iOS and Android devices to expand the reach of the platform. Making it more convenient for users to access and shop for eco-friendly products on their mobile devices.</a:t>
            </a:r>
          </a:p>
          <a:p>
            <a:pPr marL="0" lvl="0" indent="0">
              <a:lnSpc>
                <a:spcPts val="6048"/>
              </a:lnSpc>
            </a:pPr>
            <a:endParaRPr lang="en-US" sz="3200" spc="240" dirty="0">
              <a:solidFill>
                <a:srgbClr val="000000"/>
              </a:solidFill>
              <a:latin typeface="BM Han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95161" y="727772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247900" y="9258300"/>
            <a:ext cx="1302560" cy="2280193"/>
          </a:xfrm>
          <a:custGeom>
            <a:avLst/>
            <a:gdLst/>
            <a:ahLst/>
            <a:cxnLst/>
            <a:rect l="l" t="t" r="r" b="b"/>
            <a:pathLst>
              <a:path w="1302560" h="2280193">
                <a:moveTo>
                  <a:pt x="0" y="0"/>
                </a:moveTo>
                <a:lnTo>
                  <a:pt x="1302560" y="0"/>
                </a:lnTo>
                <a:lnTo>
                  <a:pt x="1302560" y="2280193"/>
                </a:lnTo>
                <a:lnTo>
                  <a:pt x="0" y="2280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2593473" y="313900"/>
            <a:ext cx="13819508" cy="86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935F55"/>
                </a:solidFill>
                <a:latin typeface="BM Hanna"/>
              </a:rPr>
              <a:t>Future Scope of Eco Hive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484332" y="1856243"/>
            <a:ext cx="13827134" cy="679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48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"/>
              </a:rPr>
              <a:t>3. Expanded Product Categories:</a:t>
            </a:r>
          </a:p>
          <a:p>
            <a:pPr>
              <a:lnSpc>
                <a:spcPts val="6048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"/>
              </a:rPr>
              <a:t>Introduce a broader range of eco-friendly product categories, including clothing, home appliances, and more to attracting a wider audience of eco-conscious consumers.</a:t>
            </a:r>
          </a:p>
          <a:p>
            <a:pPr>
              <a:lnSpc>
                <a:spcPts val="6048"/>
              </a:lnSpc>
            </a:pPr>
            <a:endParaRPr lang="en-US" sz="3200" spc="240" dirty="0">
              <a:solidFill>
                <a:srgbClr val="000000"/>
              </a:solidFill>
              <a:latin typeface="BM Hanna"/>
            </a:endParaRPr>
          </a:p>
          <a:p>
            <a:pPr>
              <a:lnSpc>
                <a:spcPts val="6048"/>
              </a:lnSpc>
            </a:pPr>
            <a:r>
              <a:rPr lang="en-US" sz="3200" b="1" spc="240" dirty="0">
                <a:solidFill>
                  <a:srgbClr val="000000"/>
                </a:solidFill>
                <a:latin typeface="BM Hanna"/>
              </a:rPr>
              <a:t>4</a:t>
            </a:r>
            <a:r>
              <a:rPr lang="en-US" sz="3200" b="1" spc="240" dirty="0">
                <a:solidFill>
                  <a:srgbClr val="000000"/>
                </a:solidFill>
                <a:latin typeface="BM Hanna Semi-Bold"/>
              </a:rPr>
              <a:t>. </a:t>
            </a:r>
            <a:r>
              <a:rPr lang="en-US" sz="3200" spc="240" dirty="0">
                <a:solidFill>
                  <a:srgbClr val="000000"/>
                </a:solidFill>
                <a:latin typeface="BM Hanna"/>
              </a:rPr>
              <a:t>International Expansion:</a:t>
            </a:r>
          </a:p>
          <a:p>
            <a:pPr>
              <a:lnSpc>
                <a:spcPts val="6048"/>
              </a:lnSpc>
            </a:pPr>
            <a:r>
              <a:rPr lang="en-US" sz="3200" spc="240" dirty="0">
                <a:solidFill>
                  <a:srgbClr val="000000"/>
                </a:solidFill>
                <a:latin typeface="BM Hanna"/>
              </a:rPr>
              <a:t> Consider international expansion to connect eco-conscious consumers and sellers globally.</a:t>
            </a:r>
          </a:p>
          <a:p>
            <a:pPr marL="0" lvl="0" indent="0">
              <a:lnSpc>
                <a:spcPts val="6048"/>
              </a:lnSpc>
            </a:pPr>
            <a:endParaRPr lang="en-US" sz="3200" spc="240" dirty="0">
              <a:solidFill>
                <a:srgbClr val="000000"/>
              </a:solidFill>
              <a:latin typeface="BM Hann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95161" y="727772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247900" y="9258300"/>
            <a:ext cx="1302560" cy="2280193"/>
          </a:xfrm>
          <a:custGeom>
            <a:avLst/>
            <a:gdLst/>
            <a:ahLst/>
            <a:cxnLst/>
            <a:rect l="l" t="t" r="r" b="b"/>
            <a:pathLst>
              <a:path w="1302560" h="2280193">
                <a:moveTo>
                  <a:pt x="0" y="0"/>
                </a:moveTo>
                <a:lnTo>
                  <a:pt x="1302560" y="0"/>
                </a:lnTo>
                <a:lnTo>
                  <a:pt x="1302560" y="2280193"/>
                </a:lnTo>
                <a:lnTo>
                  <a:pt x="0" y="2280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2593473" y="313900"/>
            <a:ext cx="13819508" cy="86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935F55"/>
                </a:solidFill>
                <a:latin typeface="BM Hanna"/>
              </a:rPr>
              <a:t>Future Scope of Eco Hive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64565" y="2134149"/>
            <a:ext cx="13827134" cy="451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48"/>
              </a:lnSpc>
            </a:pPr>
            <a:r>
              <a:rPr lang="en-US" sz="3200" spc="240">
                <a:solidFill>
                  <a:srgbClr val="000000"/>
                </a:solidFill>
                <a:latin typeface="BM Hanna"/>
              </a:rPr>
              <a:t>5. Partnerships and Collaborations:</a:t>
            </a:r>
          </a:p>
          <a:p>
            <a:pPr>
              <a:lnSpc>
                <a:spcPts val="6048"/>
              </a:lnSpc>
            </a:pPr>
            <a:r>
              <a:rPr lang="en-US" sz="3200" spc="240">
                <a:solidFill>
                  <a:srgbClr val="000000"/>
                </a:solidFill>
                <a:latin typeface="BM Hanna"/>
              </a:rPr>
              <a:t>Forge partnerships with environmental organizations and eco-certification bodies for additional credibility. Building trust and credibility for the platform and providing users with verified eco-friendly product information.</a:t>
            </a:r>
          </a:p>
          <a:p>
            <a:pPr marL="0" lvl="0" indent="0">
              <a:lnSpc>
                <a:spcPts val="6048"/>
              </a:lnSpc>
            </a:pPr>
            <a:endParaRPr lang="en-US" sz="3200" spc="240">
              <a:solidFill>
                <a:srgbClr val="000000"/>
              </a:solidFill>
              <a:latin typeface="BM Han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3653602" y="3515036"/>
            <a:ext cx="10980796" cy="2136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022"/>
              </a:lnSpc>
              <a:spcBef>
                <a:spcPct val="0"/>
              </a:spcBef>
            </a:pPr>
            <a:r>
              <a:rPr lang="en-US" sz="16022" u="none">
                <a:solidFill>
                  <a:srgbClr val="5D3C36"/>
                </a:solidFill>
                <a:latin typeface="BM Hanna"/>
              </a:rPr>
              <a:t>Thank you!</a:t>
            </a:r>
          </a:p>
        </p:txBody>
      </p:sp>
      <p:sp>
        <p:nvSpPr>
          <p:cNvPr id="4" name="Freeform 4"/>
          <p:cNvSpPr/>
          <p:nvPr/>
        </p:nvSpPr>
        <p:spPr>
          <a:xfrm rot="-430790">
            <a:off x="-53817" y="5014150"/>
            <a:ext cx="1493753" cy="2766209"/>
          </a:xfrm>
          <a:custGeom>
            <a:avLst/>
            <a:gdLst/>
            <a:ahLst/>
            <a:cxnLst/>
            <a:rect l="l" t="t" r="r" b="b"/>
            <a:pathLst>
              <a:path w="1493753" h="2766209">
                <a:moveTo>
                  <a:pt x="0" y="0"/>
                </a:moveTo>
                <a:lnTo>
                  <a:pt x="1493753" y="0"/>
                </a:lnTo>
                <a:lnTo>
                  <a:pt x="1493753" y="2766209"/>
                </a:lnTo>
                <a:lnTo>
                  <a:pt x="0" y="27662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rot="973285">
            <a:off x="-145417" y="-1365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4" y="0"/>
                </a:lnTo>
                <a:lnTo>
                  <a:pt x="1929134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2263314" y="744094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4" y="0"/>
                </a:lnTo>
                <a:lnTo>
                  <a:pt x="1488934" y="2466142"/>
                </a:lnTo>
                <a:lnTo>
                  <a:pt x="0" y="246614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-220827" y="7862861"/>
            <a:ext cx="3934974" cy="3108630"/>
          </a:xfrm>
          <a:custGeom>
            <a:avLst/>
            <a:gdLst/>
            <a:ahLst/>
            <a:cxnLst/>
            <a:rect l="l" t="t" r="r" b="b"/>
            <a:pathLst>
              <a:path w="3934974" h="3108630">
                <a:moveTo>
                  <a:pt x="0" y="0"/>
                </a:moveTo>
                <a:lnTo>
                  <a:pt x="3934975" y="0"/>
                </a:lnTo>
                <a:lnTo>
                  <a:pt x="3934975" y="3108630"/>
                </a:lnTo>
                <a:lnTo>
                  <a:pt x="0" y="310863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1974112">
            <a:off x="14046952" y="2107227"/>
            <a:ext cx="2286584" cy="977515"/>
          </a:xfrm>
          <a:custGeom>
            <a:avLst/>
            <a:gdLst/>
            <a:ahLst/>
            <a:cxnLst/>
            <a:rect l="l" t="t" r="r" b="b"/>
            <a:pathLst>
              <a:path w="2286584" h="977515">
                <a:moveTo>
                  <a:pt x="0" y="0"/>
                </a:moveTo>
                <a:lnTo>
                  <a:pt x="2286584" y="0"/>
                </a:lnTo>
                <a:lnTo>
                  <a:pt x="2286584" y="977515"/>
                </a:lnTo>
                <a:lnTo>
                  <a:pt x="0" y="97751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1853409">
            <a:off x="3942864" y="8853659"/>
            <a:ext cx="2492598" cy="1966037"/>
          </a:xfrm>
          <a:custGeom>
            <a:avLst/>
            <a:gdLst/>
            <a:ahLst/>
            <a:cxnLst/>
            <a:rect l="l" t="t" r="r" b="b"/>
            <a:pathLst>
              <a:path w="2492598" h="1966037">
                <a:moveTo>
                  <a:pt x="0" y="0"/>
                </a:moveTo>
                <a:lnTo>
                  <a:pt x="2492598" y="0"/>
                </a:lnTo>
                <a:lnTo>
                  <a:pt x="2492598" y="1966037"/>
                </a:lnTo>
                <a:lnTo>
                  <a:pt x="0" y="196603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2320838">
            <a:off x="350577" y="3191321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1517207">
            <a:off x="15933245" y="-142557"/>
            <a:ext cx="2642228" cy="2848763"/>
          </a:xfrm>
          <a:custGeom>
            <a:avLst/>
            <a:gdLst/>
            <a:ahLst/>
            <a:cxnLst/>
            <a:rect l="l" t="t" r="r" b="b"/>
            <a:pathLst>
              <a:path w="2642228" h="2848763">
                <a:moveTo>
                  <a:pt x="0" y="0"/>
                </a:moveTo>
                <a:lnTo>
                  <a:pt x="2642228" y="0"/>
                </a:lnTo>
                <a:lnTo>
                  <a:pt x="2642228" y="2848763"/>
                </a:lnTo>
                <a:lnTo>
                  <a:pt x="0" y="2848763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-1663933">
            <a:off x="16434860" y="2956577"/>
            <a:ext cx="2444588" cy="2166517"/>
          </a:xfrm>
          <a:custGeom>
            <a:avLst/>
            <a:gdLst/>
            <a:ahLst/>
            <a:cxnLst/>
            <a:rect l="l" t="t" r="r" b="b"/>
            <a:pathLst>
              <a:path w="2444588" h="2166517">
                <a:moveTo>
                  <a:pt x="0" y="0"/>
                </a:moveTo>
                <a:lnTo>
                  <a:pt x="2444588" y="0"/>
                </a:lnTo>
                <a:lnTo>
                  <a:pt x="2444588" y="2166517"/>
                </a:lnTo>
                <a:lnTo>
                  <a:pt x="0" y="2166517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1550233">
            <a:off x="12919018" y="-428395"/>
            <a:ext cx="2222711" cy="1930980"/>
          </a:xfrm>
          <a:custGeom>
            <a:avLst/>
            <a:gdLst/>
            <a:ahLst/>
            <a:cxnLst/>
            <a:rect l="l" t="t" r="r" b="b"/>
            <a:pathLst>
              <a:path w="2222711" h="1930980">
                <a:moveTo>
                  <a:pt x="0" y="0"/>
                </a:moveTo>
                <a:lnTo>
                  <a:pt x="2222711" y="0"/>
                </a:lnTo>
                <a:lnTo>
                  <a:pt x="2222711" y="1930980"/>
                </a:lnTo>
                <a:lnTo>
                  <a:pt x="0" y="1930980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Freeform 14"/>
          <p:cNvSpPr/>
          <p:nvPr/>
        </p:nvSpPr>
        <p:spPr>
          <a:xfrm rot="-1037476">
            <a:off x="15506365" y="7995817"/>
            <a:ext cx="2616545" cy="2524966"/>
          </a:xfrm>
          <a:custGeom>
            <a:avLst/>
            <a:gdLst/>
            <a:ahLst/>
            <a:cxnLst/>
            <a:rect l="l" t="t" r="r" b="b"/>
            <a:pathLst>
              <a:path w="2616545" h="2524966">
                <a:moveTo>
                  <a:pt x="0" y="0"/>
                </a:moveTo>
                <a:lnTo>
                  <a:pt x="2616545" y="0"/>
                </a:lnTo>
                <a:lnTo>
                  <a:pt x="2616545" y="2524966"/>
                </a:lnTo>
                <a:lnTo>
                  <a:pt x="0" y="252496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5"/>
          <p:cNvSpPr/>
          <p:nvPr/>
        </p:nvSpPr>
        <p:spPr>
          <a:xfrm>
            <a:off x="15633798" y="5426013"/>
            <a:ext cx="2361679" cy="1942481"/>
          </a:xfrm>
          <a:custGeom>
            <a:avLst/>
            <a:gdLst/>
            <a:ahLst/>
            <a:cxnLst/>
            <a:rect l="l" t="t" r="r" b="b"/>
            <a:pathLst>
              <a:path w="2361679" h="1942481">
                <a:moveTo>
                  <a:pt x="0" y="0"/>
                </a:moveTo>
                <a:lnTo>
                  <a:pt x="2361679" y="0"/>
                </a:lnTo>
                <a:lnTo>
                  <a:pt x="2361679" y="1942482"/>
                </a:lnTo>
                <a:lnTo>
                  <a:pt x="0" y="1942482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Freeform 16"/>
          <p:cNvSpPr/>
          <p:nvPr/>
        </p:nvSpPr>
        <p:spPr>
          <a:xfrm rot="609592">
            <a:off x="13388966" y="7468179"/>
            <a:ext cx="1379172" cy="2800350"/>
          </a:xfrm>
          <a:custGeom>
            <a:avLst/>
            <a:gdLst/>
            <a:ahLst/>
            <a:cxnLst/>
            <a:rect l="l" t="t" r="r" b="b"/>
            <a:pathLst>
              <a:path w="1379172" h="2800350">
                <a:moveTo>
                  <a:pt x="0" y="0"/>
                </a:moveTo>
                <a:lnTo>
                  <a:pt x="1379172" y="0"/>
                </a:lnTo>
                <a:lnTo>
                  <a:pt x="1379172" y="2800350"/>
                </a:lnTo>
                <a:lnTo>
                  <a:pt x="0" y="2800350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Freeform 17"/>
          <p:cNvSpPr/>
          <p:nvPr/>
        </p:nvSpPr>
        <p:spPr>
          <a:xfrm rot="-4398014">
            <a:off x="2378374" y="6102843"/>
            <a:ext cx="1606529" cy="2711441"/>
          </a:xfrm>
          <a:custGeom>
            <a:avLst/>
            <a:gdLst/>
            <a:ahLst/>
            <a:cxnLst/>
            <a:rect l="l" t="t" r="r" b="b"/>
            <a:pathLst>
              <a:path w="1606529" h="2711441">
                <a:moveTo>
                  <a:pt x="0" y="0"/>
                </a:moveTo>
                <a:lnTo>
                  <a:pt x="1606529" y="0"/>
                </a:lnTo>
                <a:lnTo>
                  <a:pt x="1606529" y="2711441"/>
                </a:lnTo>
                <a:lnTo>
                  <a:pt x="0" y="2711441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235234" y="1955407"/>
            <a:ext cx="10936162" cy="7051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675"/>
              </a:lnSpc>
            </a:pPr>
            <a:r>
              <a:rPr lang="en-US" sz="2799" spc="176">
                <a:solidFill>
                  <a:srgbClr val="000000"/>
                </a:solidFill>
                <a:latin typeface="BM Hanna"/>
              </a:rPr>
              <a:t>"Our project, the 'Eco-Friendly Organic Product Store Website,' is an innovative online platform designed to connect environmentally conscious customers with sellers offering a wide range of eco-friendly and organic products. The objective of this project is to create a user-friendly interface, empowering customers to explore, purchase, and review eco-conscious products while supporting sellers in showcasing their eco-friendly offerings. This platform also introduces a basic version of the Legal Advisor role to verify and display eco-certification information, ensuring transparency and trust in the authenticity of eco-friendly claims."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12486" y="791802"/>
            <a:ext cx="6896100" cy="1079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000"/>
              </a:lnSpc>
              <a:spcBef>
                <a:spcPct val="0"/>
              </a:spcBef>
            </a:pPr>
            <a:r>
              <a:rPr lang="en-US" sz="8000" u="none">
                <a:solidFill>
                  <a:srgbClr val="000000"/>
                </a:solidFill>
                <a:latin typeface="BM Hanna"/>
              </a:rPr>
              <a:t>Introduction</a:t>
            </a:r>
          </a:p>
        </p:txBody>
      </p:sp>
      <p:sp>
        <p:nvSpPr>
          <p:cNvPr id="5" name="Freeform 5"/>
          <p:cNvSpPr/>
          <p:nvPr/>
        </p:nvSpPr>
        <p:spPr>
          <a:xfrm>
            <a:off x="1235234" y="9111058"/>
            <a:ext cx="3634803" cy="1590226"/>
          </a:xfrm>
          <a:custGeom>
            <a:avLst/>
            <a:gdLst/>
            <a:ahLst/>
            <a:cxnLst/>
            <a:rect l="l" t="t" r="r" b="b"/>
            <a:pathLst>
              <a:path w="3634803" h="1590226">
                <a:moveTo>
                  <a:pt x="0" y="0"/>
                </a:moveTo>
                <a:lnTo>
                  <a:pt x="3634802" y="0"/>
                </a:lnTo>
                <a:lnTo>
                  <a:pt x="3634802" y="1590226"/>
                </a:lnTo>
                <a:lnTo>
                  <a:pt x="0" y="15902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16499239" y="6616626"/>
            <a:ext cx="2282122" cy="3289545"/>
          </a:xfrm>
          <a:custGeom>
            <a:avLst/>
            <a:gdLst/>
            <a:ahLst/>
            <a:cxnLst/>
            <a:rect l="l" t="t" r="r" b="b"/>
            <a:pathLst>
              <a:path w="2282122" h="3289545">
                <a:moveTo>
                  <a:pt x="0" y="0"/>
                </a:moveTo>
                <a:lnTo>
                  <a:pt x="2282122" y="0"/>
                </a:lnTo>
                <a:lnTo>
                  <a:pt x="2282122" y="3289545"/>
                </a:lnTo>
                <a:lnTo>
                  <a:pt x="0" y="32895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12634619" y="2614631"/>
            <a:ext cx="2802090" cy="1197893"/>
          </a:xfrm>
          <a:custGeom>
            <a:avLst/>
            <a:gdLst/>
            <a:ahLst/>
            <a:cxnLst/>
            <a:rect l="l" t="t" r="r" b="b"/>
            <a:pathLst>
              <a:path w="2802090" h="1197893">
                <a:moveTo>
                  <a:pt x="0" y="0"/>
                </a:moveTo>
                <a:lnTo>
                  <a:pt x="2802090" y="0"/>
                </a:lnTo>
                <a:lnTo>
                  <a:pt x="2802090" y="1197893"/>
                </a:lnTo>
                <a:lnTo>
                  <a:pt x="0" y="119789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-1769744">
            <a:off x="14866445" y="3363804"/>
            <a:ext cx="3702254" cy="2503649"/>
          </a:xfrm>
          <a:custGeom>
            <a:avLst/>
            <a:gdLst/>
            <a:ahLst/>
            <a:cxnLst/>
            <a:rect l="l" t="t" r="r" b="b"/>
            <a:pathLst>
              <a:path w="3702254" h="2503649">
                <a:moveTo>
                  <a:pt x="0" y="0"/>
                </a:moveTo>
                <a:lnTo>
                  <a:pt x="3702254" y="0"/>
                </a:lnTo>
                <a:lnTo>
                  <a:pt x="3702254" y="2503649"/>
                </a:lnTo>
                <a:lnTo>
                  <a:pt x="0" y="25036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355647">
            <a:off x="12105844" y="-877759"/>
            <a:ext cx="2384175" cy="2851031"/>
          </a:xfrm>
          <a:custGeom>
            <a:avLst/>
            <a:gdLst/>
            <a:ahLst/>
            <a:cxnLst/>
            <a:rect l="l" t="t" r="r" b="b"/>
            <a:pathLst>
              <a:path w="2384175" h="2851031">
                <a:moveTo>
                  <a:pt x="0" y="0"/>
                </a:moveTo>
                <a:lnTo>
                  <a:pt x="2384175" y="0"/>
                </a:lnTo>
                <a:lnTo>
                  <a:pt x="2384175" y="2851031"/>
                </a:lnTo>
                <a:lnTo>
                  <a:pt x="0" y="285103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11135755" y="9258300"/>
            <a:ext cx="1263348" cy="1295741"/>
          </a:xfrm>
          <a:custGeom>
            <a:avLst/>
            <a:gdLst/>
            <a:ahLst/>
            <a:cxnLst/>
            <a:rect l="l" t="t" r="r" b="b"/>
            <a:pathLst>
              <a:path w="1263348" h="1295741">
                <a:moveTo>
                  <a:pt x="0" y="0"/>
                </a:moveTo>
                <a:lnTo>
                  <a:pt x="1263348" y="0"/>
                </a:lnTo>
                <a:lnTo>
                  <a:pt x="1263348" y="1295741"/>
                </a:lnTo>
                <a:lnTo>
                  <a:pt x="0" y="129574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-1523282">
            <a:off x="11721264" y="3198971"/>
            <a:ext cx="1908549" cy="3161158"/>
          </a:xfrm>
          <a:custGeom>
            <a:avLst/>
            <a:gdLst/>
            <a:ahLst/>
            <a:cxnLst/>
            <a:rect l="l" t="t" r="r" b="b"/>
            <a:pathLst>
              <a:path w="1908549" h="3161158">
                <a:moveTo>
                  <a:pt x="0" y="0"/>
                </a:moveTo>
                <a:lnTo>
                  <a:pt x="1908549" y="0"/>
                </a:lnTo>
                <a:lnTo>
                  <a:pt x="1908549" y="3161157"/>
                </a:lnTo>
                <a:lnTo>
                  <a:pt x="0" y="3161157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-926432">
            <a:off x="5639191" y="8271957"/>
            <a:ext cx="3188804" cy="2806147"/>
          </a:xfrm>
          <a:custGeom>
            <a:avLst/>
            <a:gdLst/>
            <a:ahLst/>
            <a:cxnLst/>
            <a:rect l="l" t="t" r="r" b="b"/>
            <a:pathLst>
              <a:path w="3188804" h="2806147">
                <a:moveTo>
                  <a:pt x="0" y="0"/>
                </a:moveTo>
                <a:lnTo>
                  <a:pt x="3188803" y="0"/>
                </a:lnTo>
                <a:lnTo>
                  <a:pt x="3188803" y="2806148"/>
                </a:lnTo>
                <a:lnTo>
                  <a:pt x="0" y="2806148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 rot="-331293">
            <a:off x="12256358" y="4224218"/>
            <a:ext cx="8869984" cy="6483690"/>
            <a:chOff x="0" y="0"/>
            <a:chExt cx="2435860" cy="1780540"/>
          </a:xfrm>
        </p:grpSpPr>
        <p:sp>
          <p:nvSpPr>
            <p:cNvPr id="14" name="Freeform 14"/>
            <p:cNvSpPr/>
            <p:nvPr/>
          </p:nvSpPr>
          <p:spPr>
            <a:xfrm>
              <a:off x="74930" y="40640"/>
              <a:ext cx="2310130" cy="1664970"/>
            </a:xfrm>
            <a:custGeom>
              <a:avLst/>
              <a:gdLst/>
              <a:ahLst/>
              <a:cxnLst/>
              <a:rect l="l" t="t" r="r" b="b"/>
              <a:pathLst>
                <a:path w="2310130" h="1664970">
                  <a:moveTo>
                    <a:pt x="2310130" y="1664970"/>
                  </a:moveTo>
                  <a:lnTo>
                    <a:pt x="0" y="1664970"/>
                  </a:lnTo>
                  <a:lnTo>
                    <a:pt x="0" y="0"/>
                  </a:lnTo>
                  <a:lnTo>
                    <a:pt x="2308860" y="0"/>
                  </a:lnTo>
                  <a:lnTo>
                    <a:pt x="2308860" y="1664970"/>
                  </a:lnTo>
                  <a:close/>
                </a:path>
              </a:pathLst>
            </a:custGeom>
            <a:blipFill>
              <a:blip r:embed="rId19"/>
              <a:stretch>
                <a:fillRect l="-4088" r="-4088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0"/>
              <a:ext cx="2435860" cy="1780540"/>
            </a:xfrm>
            <a:custGeom>
              <a:avLst/>
              <a:gdLst/>
              <a:ahLst/>
              <a:cxnLst/>
              <a:rect l="l" t="t" r="r" b="b"/>
              <a:pathLst>
                <a:path w="2435860" h="1780540">
                  <a:moveTo>
                    <a:pt x="2435860" y="1780540"/>
                  </a:moveTo>
                  <a:lnTo>
                    <a:pt x="0" y="1780540"/>
                  </a:lnTo>
                  <a:lnTo>
                    <a:pt x="0" y="0"/>
                  </a:lnTo>
                  <a:lnTo>
                    <a:pt x="2435860" y="0"/>
                  </a:lnTo>
                  <a:lnTo>
                    <a:pt x="2435860" y="1780540"/>
                  </a:lnTo>
                  <a:close/>
                </a:path>
              </a:pathLst>
            </a:custGeom>
            <a:blipFill>
              <a:blip r:embed="rId20"/>
              <a:stretch>
                <a:fillRect l="-66" r="-66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6" name="Freeform 16"/>
          <p:cNvSpPr/>
          <p:nvPr/>
        </p:nvSpPr>
        <p:spPr>
          <a:xfrm rot="1863011">
            <a:off x="15150640" y="-644177"/>
            <a:ext cx="2697198" cy="3154618"/>
          </a:xfrm>
          <a:custGeom>
            <a:avLst/>
            <a:gdLst/>
            <a:ahLst/>
            <a:cxnLst/>
            <a:rect l="l" t="t" r="r" b="b"/>
            <a:pathLst>
              <a:path w="2697198" h="3154618">
                <a:moveTo>
                  <a:pt x="0" y="0"/>
                </a:moveTo>
                <a:lnTo>
                  <a:pt x="2697198" y="0"/>
                </a:lnTo>
                <a:lnTo>
                  <a:pt x="2697198" y="3154618"/>
                </a:lnTo>
                <a:lnTo>
                  <a:pt x="0" y="3154618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Freeform 17"/>
          <p:cNvSpPr/>
          <p:nvPr/>
        </p:nvSpPr>
        <p:spPr>
          <a:xfrm rot="975012">
            <a:off x="8007442" y="-399442"/>
            <a:ext cx="2959997" cy="1894398"/>
          </a:xfrm>
          <a:custGeom>
            <a:avLst/>
            <a:gdLst/>
            <a:ahLst/>
            <a:cxnLst/>
            <a:rect l="l" t="t" r="r" b="b"/>
            <a:pathLst>
              <a:path w="2959997" h="1894398">
                <a:moveTo>
                  <a:pt x="0" y="0"/>
                </a:moveTo>
                <a:lnTo>
                  <a:pt x="2959997" y="0"/>
                </a:lnTo>
                <a:lnTo>
                  <a:pt x="2959997" y="1894398"/>
                </a:lnTo>
                <a:lnTo>
                  <a:pt x="0" y="1894398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8" name="Freeform 18"/>
          <p:cNvSpPr/>
          <p:nvPr/>
        </p:nvSpPr>
        <p:spPr>
          <a:xfrm rot="-533862">
            <a:off x="-388477" y="7579521"/>
            <a:ext cx="1460337" cy="2965151"/>
          </a:xfrm>
          <a:custGeom>
            <a:avLst/>
            <a:gdLst/>
            <a:ahLst/>
            <a:cxnLst/>
            <a:rect l="l" t="t" r="r" b="b"/>
            <a:pathLst>
              <a:path w="1460337" h="2965151">
                <a:moveTo>
                  <a:pt x="0" y="0"/>
                </a:moveTo>
                <a:lnTo>
                  <a:pt x="1460336" y="0"/>
                </a:lnTo>
                <a:lnTo>
                  <a:pt x="1460336" y="2965151"/>
                </a:lnTo>
                <a:lnTo>
                  <a:pt x="0" y="2965151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235234" y="1955407"/>
            <a:ext cx="10936162" cy="58706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675"/>
              </a:lnSpc>
            </a:pPr>
            <a:r>
              <a:rPr lang="en-US" sz="2799" spc="176">
                <a:solidFill>
                  <a:srgbClr val="000000"/>
                </a:solidFill>
                <a:latin typeface="BM Hanna"/>
              </a:rPr>
              <a:t> In today's world, there is a growing awareness of the environmental impact of consumer choices. The significance of our project lies in providing a dedicated marketplace that caters to this conscious consumer base. By connecting eco-conscious customers with authentic and sustainable product sellers, we are addressing the demand for reliable sources of eco-friendly products. This project is not just a business venture; it's a commitment to promoting sustainable shopping practices and supporting sellers in reaching a broader audience.</a:t>
            </a:r>
          </a:p>
        </p:txBody>
      </p:sp>
      <p:sp>
        <p:nvSpPr>
          <p:cNvPr id="4" name="Freeform 4"/>
          <p:cNvSpPr/>
          <p:nvPr/>
        </p:nvSpPr>
        <p:spPr>
          <a:xfrm rot="975012">
            <a:off x="8007442" y="-399442"/>
            <a:ext cx="2959997" cy="1894398"/>
          </a:xfrm>
          <a:custGeom>
            <a:avLst/>
            <a:gdLst/>
            <a:ahLst/>
            <a:cxnLst/>
            <a:rect l="l" t="t" r="r" b="b"/>
            <a:pathLst>
              <a:path w="2959997" h="1894398">
                <a:moveTo>
                  <a:pt x="0" y="0"/>
                </a:moveTo>
                <a:lnTo>
                  <a:pt x="2959997" y="0"/>
                </a:lnTo>
                <a:lnTo>
                  <a:pt x="2959997" y="1894398"/>
                </a:lnTo>
                <a:lnTo>
                  <a:pt x="0" y="1894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1612486" y="791802"/>
            <a:ext cx="10558909" cy="1079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BM Hanna"/>
              </a:rPr>
              <a:t>Significance of Eco Hive</a:t>
            </a:r>
          </a:p>
        </p:txBody>
      </p:sp>
      <p:sp>
        <p:nvSpPr>
          <p:cNvPr id="6" name="Freeform 6"/>
          <p:cNvSpPr/>
          <p:nvPr/>
        </p:nvSpPr>
        <p:spPr>
          <a:xfrm>
            <a:off x="1235234" y="9111058"/>
            <a:ext cx="3634803" cy="1590226"/>
          </a:xfrm>
          <a:custGeom>
            <a:avLst/>
            <a:gdLst/>
            <a:ahLst/>
            <a:cxnLst/>
            <a:rect l="l" t="t" r="r" b="b"/>
            <a:pathLst>
              <a:path w="3634803" h="1590226">
                <a:moveTo>
                  <a:pt x="0" y="0"/>
                </a:moveTo>
                <a:lnTo>
                  <a:pt x="3634802" y="0"/>
                </a:lnTo>
                <a:lnTo>
                  <a:pt x="3634802" y="1590226"/>
                </a:lnTo>
                <a:lnTo>
                  <a:pt x="0" y="15902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16499239" y="6616626"/>
            <a:ext cx="2282122" cy="3289545"/>
          </a:xfrm>
          <a:custGeom>
            <a:avLst/>
            <a:gdLst/>
            <a:ahLst/>
            <a:cxnLst/>
            <a:rect l="l" t="t" r="r" b="b"/>
            <a:pathLst>
              <a:path w="2282122" h="3289545">
                <a:moveTo>
                  <a:pt x="0" y="0"/>
                </a:moveTo>
                <a:lnTo>
                  <a:pt x="2282122" y="0"/>
                </a:lnTo>
                <a:lnTo>
                  <a:pt x="2282122" y="3289545"/>
                </a:lnTo>
                <a:lnTo>
                  <a:pt x="0" y="32895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12634619" y="2614631"/>
            <a:ext cx="2802090" cy="1197893"/>
          </a:xfrm>
          <a:custGeom>
            <a:avLst/>
            <a:gdLst/>
            <a:ahLst/>
            <a:cxnLst/>
            <a:rect l="l" t="t" r="r" b="b"/>
            <a:pathLst>
              <a:path w="2802090" h="1197893">
                <a:moveTo>
                  <a:pt x="0" y="0"/>
                </a:moveTo>
                <a:lnTo>
                  <a:pt x="2802090" y="0"/>
                </a:lnTo>
                <a:lnTo>
                  <a:pt x="2802090" y="1197893"/>
                </a:lnTo>
                <a:lnTo>
                  <a:pt x="0" y="119789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-1769744">
            <a:off x="14866445" y="3363804"/>
            <a:ext cx="3702254" cy="2503649"/>
          </a:xfrm>
          <a:custGeom>
            <a:avLst/>
            <a:gdLst/>
            <a:ahLst/>
            <a:cxnLst/>
            <a:rect l="l" t="t" r="r" b="b"/>
            <a:pathLst>
              <a:path w="3702254" h="2503649">
                <a:moveTo>
                  <a:pt x="0" y="0"/>
                </a:moveTo>
                <a:lnTo>
                  <a:pt x="3702254" y="0"/>
                </a:lnTo>
                <a:lnTo>
                  <a:pt x="3702254" y="2503649"/>
                </a:lnTo>
                <a:lnTo>
                  <a:pt x="0" y="250364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355647">
            <a:off x="12539941" y="-877759"/>
            <a:ext cx="2384175" cy="2851031"/>
          </a:xfrm>
          <a:custGeom>
            <a:avLst/>
            <a:gdLst/>
            <a:ahLst/>
            <a:cxnLst/>
            <a:rect l="l" t="t" r="r" b="b"/>
            <a:pathLst>
              <a:path w="2384175" h="2851031">
                <a:moveTo>
                  <a:pt x="0" y="0"/>
                </a:moveTo>
                <a:lnTo>
                  <a:pt x="2384175" y="0"/>
                </a:lnTo>
                <a:lnTo>
                  <a:pt x="2384175" y="2851031"/>
                </a:lnTo>
                <a:lnTo>
                  <a:pt x="0" y="285103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1135755" y="9258300"/>
            <a:ext cx="1263348" cy="1295741"/>
          </a:xfrm>
          <a:custGeom>
            <a:avLst/>
            <a:gdLst/>
            <a:ahLst/>
            <a:cxnLst/>
            <a:rect l="l" t="t" r="r" b="b"/>
            <a:pathLst>
              <a:path w="1263348" h="1295741">
                <a:moveTo>
                  <a:pt x="0" y="0"/>
                </a:moveTo>
                <a:lnTo>
                  <a:pt x="1263348" y="0"/>
                </a:lnTo>
                <a:lnTo>
                  <a:pt x="1263348" y="1295741"/>
                </a:lnTo>
                <a:lnTo>
                  <a:pt x="0" y="1295741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-1523282">
            <a:off x="11721264" y="3198971"/>
            <a:ext cx="1908549" cy="3161158"/>
          </a:xfrm>
          <a:custGeom>
            <a:avLst/>
            <a:gdLst/>
            <a:ahLst/>
            <a:cxnLst/>
            <a:rect l="l" t="t" r="r" b="b"/>
            <a:pathLst>
              <a:path w="1908549" h="3161158">
                <a:moveTo>
                  <a:pt x="0" y="0"/>
                </a:moveTo>
                <a:lnTo>
                  <a:pt x="1908549" y="0"/>
                </a:lnTo>
                <a:lnTo>
                  <a:pt x="1908549" y="3161157"/>
                </a:lnTo>
                <a:lnTo>
                  <a:pt x="0" y="3161157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-926432">
            <a:off x="5639191" y="8271957"/>
            <a:ext cx="3188804" cy="2806147"/>
          </a:xfrm>
          <a:custGeom>
            <a:avLst/>
            <a:gdLst/>
            <a:ahLst/>
            <a:cxnLst/>
            <a:rect l="l" t="t" r="r" b="b"/>
            <a:pathLst>
              <a:path w="3188804" h="2806147">
                <a:moveTo>
                  <a:pt x="0" y="0"/>
                </a:moveTo>
                <a:lnTo>
                  <a:pt x="3188803" y="0"/>
                </a:lnTo>
                <a:lnTo>
                  <a:pt x="3188803" y="2806148"/>
                </a:lnTo>
                <a:lnTo>
                  <a:pt x="0" y="2806148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 rot="-331293">
            <a:off x="12256358" y="4224218"/>
            <a:ext cx="8869984" cy="6483690"/>
            <a:chOff x="0" y="0"/>
            <a:chExt cx="2435860" cy="1780540"/>
          </a:xfrm>
        </p:grpSpPr>
        <p:sp>
          <p:nvSpPr>
            <p:cNvPr id="15" name="Freeform 15"/>
            <p:cNvSpPr/>
            <p:nvPr/>
          </p:nvSpPr>
          <p:spPr>
            <a:xfrm>
              <a:off x="74930" y="40640"/>
              <a:ext cx="2310130" cy="1664970"/>
            </a:xfrm>
            <a:custGeom>
              <a:avLst/>
              <a:gdLst/>
              <a:ahLst/>
              <a:cxnLst/>
              <a:rect l="l" t="t" r="r" b="b"/>
              <a:pathLst>
                <a:path w="2310130" h="1664970">
                  <a:moveTo>
                    <a:pt x="2310130" y="1664970"/>
                  </a:moveTo>
                  <a:lnTo>
                    <a:pt x="0" y="1664970"/>
                  </a:lnTo>
                  <a:lnTo>
                    <a:pt x="0" y="0"/>
                  </a:lnTo>
                  <a:lnTo>
                    <a:pt x="2308860" y="0"/>
                  </a:lnTo>
                  <a:lnTo>
                    <a:pt x="2308860" y="1664970"/>
                  </a:lnTo>
                  <a:close/>
                </a:path>
              </a:pathLst>
            </a:custGeom>
            <a:blipFill>
              <a:blip r:embed="rId21"/>
              <a:stretch>
                <a:fillRect l="-4088" r="-4088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0" y="0"/>
              <a:ext cx="2435860" cy="1780540"/>
            </a:xfrm>
            <a:custGeom>
              <a:avLst/>
              <a:gdLst/>
              <a:ahLst/>
              <a:cxnLst/>
              <a:rect l="l" t="t" r="r" b="b"/>
              <a:pathLst>
                <a:path w="2435860" h="1780540">
                  <a:moveTo>
                    <a:pt x="2435860" y="1780540"/>
                  </a:moveTo>
                  <a:lnTo>
                    <a:pt x="0" y="1780540"/>
                  </a:lnTo>
                  <a:lnTo>
                    <a:pt x="0" y="0"/>
                  </a:lnTo>
                  <a:lnTo>
                    <a:pt x="2435860" y="0"/>
                  </a:lnTo>
                  <a:lnTo>
                    <a:pt x="2435860" y="1780540"/>
                  </a:lnTo>
                  <a:close/>
                </a:path>
              </a:pathLst>
            </a:custGeom>
            <a:blipFill>
              <a:blip r:embed="rId22"/>
              <a:stretch>
                <a:fillRect l="-66" r="-66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7" name="Freeform 17"/>
          <p:cNvSpPr/>
          <p:nvPr/>
        </p:nvSpPr>
        <p:spPr>
          <a:xfrm rot="1863011">
            <a:off x="15150640" y="-644177"/>
            <a:ext cx="2697198" cy="3154618"/>
          </a:xfrm>
          <a:custGeom>
            <a:avLst/>
            <a:gdLst/>
            <a:ahLst/>
            <a:cxnLst/>
            <a:rect l="l" t="t" r="r" b="b"/>
            <a:pathLst>
              <a:path w="2697198" h="3154618">
                <a:moveTo>
                  <a:pt x="0" y="0"/>
                </a:moveTo>
                <a:lnTo>
                  <a:pt x="2697198" y="0"/>
                </a:lnTo>
                <a:lnTo>
                  <a:pt x="2697198" y="3154618"/>
                </a:lnTo>
                <a:lnTo>
                  <a:pt x="0" y="3154618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8" name="Freeform 18"/>
          <p:cNvSpPr/>
          <p:nvPr/>
        </p:nvSpPr>
        <p:spPr>
          <a:xfrm rot="-533862">
            <a:off x="-388477" y="7579521"/>
            <a:ext cx="1460337" cy="2965151"/>
          </a:xfrm>
          <a:custGeom>
            <a:avLst/>
            <a:gdLst/>
            <a:ahLst/>
            <a:cxnLst/>
            <a:rect l="l" t="t" r="r" b="b"/>
            <a:pathLst>
              <a:path w="1460337" h="2965151">
                <a:moveTo>
                  <a:pt x="0" y="0"/>
                </a:moveTo>
                <a:lnTo>
                  <a:pt x="1460336" y="0"/>
                </a:lnTo>
                <a:lnTo>
                  <a:pt x="1460336" y="2965151"/>
                </a:lnTo>
                <a:lnTo>
                  <a:pt x="0" y="2965151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95161" y="727772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5110420" y="5458507"/>
            <a:ext cx="1302560" cy="2280193"/>
          </a:xfrm>
          <a:custGeom>
            <a:avLst/>
            <a:gdLst/>
            <a:ahLst/>
            <a:cxnLst/>
            <a:rect l="l" t="t" r="r" b="b"/>
            <a:pathLst>
              <a:path w="1302560" h="2280193">
                <a:moveTo>
                  <a:pt x="0" y="0"/>
                </a:moveTo>
                <a:lnTo>
                  <a:pt x="1302560" y="0"/>
                </a:lnTo>
                <a:lnTo>
                  <a:pt x="1302560" y="2280193"/>
                </a:lnTo>
                <a:lnTo>
                  <a:pt x="0" y="2280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1284077">
            <a:off x="13492982" y="7894666"/>
            <a:ext cx="1779420" cy="2911117"/>
          </a:xfrm>
          <a:custGeom>
            <a:avLst/>
            <a:gdLst/>
            <a:ahLst/>
            <a:cxnLst/>
            <a:rect l="l" t="t" r="r" b="b"/>
            <a:pathLst>
              <a:path w="1779420" h="2911117">
                <a:moveTo>
                  <a:pt x="0" y="0"/>
                </a:moveTo>
                <a:lnTo>
                  <a:pt x="1779421" y="0"/>
                </a:lnTo>
                <a:lnTo>
                  <a:pt x="1779421" y="2911117"/>
                </a:lnTo>
                <a:lnTo>
                  <a:pt x="0" y="291111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-2845532">
            <a:off x="3311625" y="8576310"/>
            <a:ext cx="1690385" cy="2852971"/>
          </a:xfrm>
          <a:custGeom>
            <a:avLst/>
            <a:gdLst/>
            <a:ahLst/>
            <a:cxnLst/>
            <a:rect l="l" t="t" r="r" b="b"/>
            <a:pathLst>
              <a:path w="1690385" h="2852971">
                <a:moveTo>
                  <a:pt x="0" y="0"/>
                </a:moveTo>
                <a:lnTo>
                  <a:pt x="1690385" y="0"/>
                </a:lnTo>
                <a:lnTo>
                  <a:pt x="1690385" y="2852971"/>
                </a:lnTo>
                <a:lnTo>
                  <a:pt x="0" y="285297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2164454" y="5650992"/>
            <a:ext cx="1169526" cy="2211869"/>
          </a:xfrm>
          <a:custGeom>
            <a:avLst/>
            <a:gdLst/>
            <a:ahLst/>
            <a:cxnLst/>
            <a:rect l="l" t="t" r="r" b="b"/>
            <a:pathLst>
              <a:path w="1169526" h="2211869">
                <a:moveTo>
                  <a:pt x="0" y="0"/>
                </a:moveTo>
                <a:lnTo>
                  <a:pt x="1169526" y="0"/>
                </a:lnTo>
                <a:lnTo>
                  <a:pt x="1169526" y="2211869"/>
                </a:lnTo>
                <a:lnTo>
                  <a:pt x="0" y="2211869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Freeform 14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5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Freeform 16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TextBox 17"/>
          <p:cNvSpPr txBox="1"/>
          <p:nvPr/>
        </p:nvSpPr>
        <p:spPr>
          <a:xfrm>
            <a:off x="6338174" y="712149"/>
            <a:ext cx="4558115" cy="86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935F55"/>
                </a:solidFill>
                <a:latin typeface="BM Hanna"/>
              </a:rPr>
              <a:t>Administrators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469865" y="1963650"/>
            <a:ext cx="11640555" cy="6309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55"/>
              </a:lnSpc>
            </a:pPr>
            <a:r>
              <a:rPr lang="en-US" sz="2799" spc="187" dirty="0">
                <a:solidFill>
                  <a:srgbClr val="000000"/>
                </a:solidFill>
                <a:latin typeface="BM Hanna"/>
              </a:rPr>
              <a:t> Administrators play a vital role in managing and maintaining the platform.</a:t>
            </a:r>
          </a:p>
          <a:p>
            <a:pPr>
              <a:lnSpc>
                <a:spcPts val="4955"/>
              </a:lnSpc>
            </a:pPr>
            <a:r>
              <a:rPr lang="en-US" sz="2799" spc="187" dirty="0">
                <a:solidFill>
                  <a:srgbClr val="000000"/>
                </a:solidFill>
                <a:latin typeface="BM Hanna"/>
              </a:rPr>
              <a:t>Main Functionalities of Administrators are,</a:t>
            </a:r>
          </a:p>
          <a:p>
            <a:pPr marL="604519" lvl="1" indent="-302260">
              <a:lnSpc>
                <a:spcPts val="4955"/>
              </a:lnSpc>
              <a:buFont typeface="Arial"/>
              <a:buChar char="•"/>
            </a:pPr>
            <a:r>
              <a:rPr lang="en-US" sz="2799" spc="187" dirty="0">
                <a:solidFill>
                  <a:srgbClr val="000000"/>
                </a:solidFill>
                <a:latin typeface="BM Hanna"/>
              </a:rPr>
              <a:t>User Management: They manage users by adding, updating, and removing them.</a:t>
            </a:r>
          </a:p>
          <a:p>
            <a:pPr marL="604519" lvl="1" indent="-302260">
              <a:lnSpc>
                <a:spcPts val="4955"/>
              </a:lnSpc>
              <a:buFont typeface="Arial"/>
              <a:buChar char="•"/>
            </a:pPr>
            <a:r>
              <a:rPr lang="en-US" sz="2799" spc="187" dirty="0">
                <a:solidFill>
                  <a:srgbClr val="000000"/>
                </a:solidFill>
                <a:latin typeface="BM Hanna"/>
              </a:rPr>
              <a:t>Modify Products: Administrators have the authority to make changes to product listings.</a:t>
            </a:r>
          </a:p>
          <a:p>
            <a:pPr marL="604519" lvl="1" indent="-302260">
              <a:lnSpc>
                <a:spcPts val="4955"/>
              </a:lnSpc>
              <a:buFont typeface="Arial"/>
              <a:buChar char="•"/>
            </a:pPr>
            <a:r>
              <a:rPr lang="en-US" sz="2799" spc="187" dirty="0">
                <a:solidFill>
                  <a:srgbClr val="000000"/>
                </a:solidFill>
                <a:latin typeface="BM Hanna"/>
              </a:rPr>
              <a:t>Delete Products: They can remove products as needed.</a:t>
            </a:r>
          </a:p>
          <a:p>
            <a:pPr marL="604519" lvl="1" indent="-302260">
              <a:lnSpc>
                <a:spcPts val="4955"/>
              </a:lnSpc>
              <a:buFont typeface="Arial"/>
              <a:buChar char="•"/>
            </a:pPr>
            <a:r>
              <a:rPr lang="en-US" sz="2799" spc="187" dirty="0">
                <a:solidFill>
                  <a:srgbClr val="000000"/>
                </a:solidFill>
                <a:latin typeface="BM Hanna"/>
              </a:rPr>
              <a:t>Manage Orders: They can manage Customer orders.</a:t>
            </a:r>
          </a:p>
          <a:p>
            <a:pPr marL="0" lvl="0" indent="0">
              <a:lnSpc>
                <a:spcPts val="4675"/>
              </a:lnSpc>
            </a:pPr>
            <a:endParaRPr lang="en-US" sz="2799" spc="187" dirty="0">
              <a:solidFill>
                <a:srgbClr val="000000"/>
              </a:solidFill>
              <a:latin typeface="BM Han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95161" y="727772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5110420" y="5458507"/>
            <a:ext cx="1302560" cy="2280193"/>
          </a:xfrm>
          <a:custGeom>
            <a:avLst/>
            <a:gdLst/>
            <a:ahLst/>
            <a:cxnLst/>
            <a:rect l="l" t="t" r="r" b="b"/>
            <a:pathLst>
              <a:path w="1302560" h="2280193">
                <a:moveTo>
                  <a:pt x="0" y="0"/>
                </a:moveTo>
                <a:lnTo>
                  <a:pt x="1302560" y="0"/>
                </a:lnTo>
                <a:lnTo>
                  <a:pt x="1302560" y="2280193"/>
                </a:lnTo>
                <a:lnTo>
                  <a:pt x="0" y="2280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1284077">
            <a:off x="13492982" y="7894666"/>
            <a:ext cx="1779420" cy="2911117"/>
          </a:xfrm>
          <a:custGeom>
            <a:avLst/>
            <a:gdLst/>
            <a:ahLst/>
            <a:cxnLst/>
            <a:rect l="l" t="t" r="r" b="b"/>
            <a:pathLst>
              <a:path w="1779420" h="2911117">
                <a:moveTo>
                  <a:pt x="0" y="0"/>
                </a:moveTo>
                <a:lnTo>
                  <a:pt x="1779421" y="0"/>
                </a:lnTo>
                <a:lnTo>
                  <a:pt x="1779421" y="2911117"/>
                </a:lnTo>
                <a:lnTo>
                  <a:pt x="0" y="291111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-2845532">
            <a:off x="3311625" y="8576310"/>
            <a:ext cx="1690385" cy="2852971"/>
          </a:xfrm>
          <a:custGeom>
            <a:avLst/>
            <a:gdLst/>
            <a:ahLst/>
            <a:cxnLst/>
            <a:rect l="l" t="t" r="r" b="b"/>
            <a:pathLst>
              <a:path w="1690385" h="2852971">
                <a:moveTo>
                  <a:pt x="0" y="0"/>
                </a:moveTo>
                <a:lnTo>
                  <a:pt x="1690385" y="0"/>
                </a:lnTo>
                <a:lnTo>
                  <a:pt x="1690385" y="2852971"/>
                </a:lnTo>
                <a:lnTo>
                  <a:pt x="0" y="285297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2164454" y="5650992"/>
            <a:ext cx="1169526" cy="2211869"/>
          </a:xfrm>
          <a:custGeom>
            <a:avLst/>
            <a:gdLst/>
            <a:ahLst/>
            <a:cxnLst/>
            <a:rect l="l" t="t" r="r" b="b"/>
            <a:pathLst>
              <a:path w="1169526" h="2211869">
                <a:moveTo>
                  <a:pt x="0" y="0"/>
                </a:moveTo>
                <a:lnTo>
                  <a:pt x="1169526" y="0"/>
                </a:lnTo>
                <a:lnTo>
                  <a:pt x="1169526" y="2211869"/>
                </a:lnTo>
                <a:lnTo>
                  <a:pt x="0" y="2211869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Freeform 14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5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Freeform 16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TextBox 17"/>
          <p:cNvSpPr txBox="1"/>
          <p:nvPr/>
        </p:nvSpPr>
        <p:spPr>
          <a:xfrm>
            <a:off x="6338174" y="712149"/>
            <a:ext cx="4558115" cy="86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935F55"/>
                </a:solidFill>
                <a:latin typeface="BM Hanna"/>
              </a:rPr>
              <a:t>Legal Advisors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469865" y="1935075"/>
            <a:ext cx="11640555" cy="6041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91"/>
              </a:lnSpc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 Legal Advisors are responsible for verifying the eco-friendliness and authenticity of the products listed on the platform.</a:t>
            </a:r>
          </a:p>
          <a:p>
            <a:pPr>
              <a:lnSpc>
                <a:spcPts val="5291"/>
              </a:lnSpc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Main Functionalities of Legal Advisors are,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Check Status: Legal Advisors verify the status of product certifications.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Product Certification Verification: They ensure that the eco-certification information provided by sellers is accurate.</a:t>
            </a:r>
          </a:p>
          <a:p>
            <a:pPr marL="0" lvl="0" indent="0">
              <a:lnSpc>
                <a:spcPts val="5291"/>
              </a:lnSpc>
            </a:pPr>
            <a:endParaRPr lang="en-US" sz="2799" spc="209" dirty="0">
              <a:solidFill>
                <a:srgbClr val="000000"/>
              </a:solidFill>
              <a:latin typeface="BM Hanna Semi-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95161" y="727772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5110420" y="5458507"/>
            <a:ext cx="1302560" cy="2280193"/>
          </a:xfrm>
          <a:custGeom>
            <a:avLst/>
            <a:gdLst/>
            <a:ahLst/>
            <a:cxnLst/>
            <a:rect l="l" t="t" r="r" b="b"/>
            <a:pathLst>
              <a:path w="1302560" h="2280193">
                <a:moveTo>
                  <a:pt x="0" y="0"/>
                </a:moveTo>
                <a:lnTo>
                  <a:pt x="1302560" y="0"/>
                </a:lnTo>
                <a:lnTo>
                  <a:pt x="1302560" y="2280193"/>
                </a:lnTo>
                <a:lnTo>
                  <a:pt x="0" y="2280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1284077">
            <a:off x="13492982" y="7894666"/>
            <a:ext cx="1779420" cy="2911117"/>
          </a:xfrm>
          <a:custGeom>
            <a:avLst/>
            <a:gdLst/>
            <a:ahLst/>
            <a:cxnLst/>
            <a:rect l="l" t="t" r="r" b="b"/>
            <a:pathLst>
              <a:path w="1779420" h="2911117">
                <a:moveTo>
                  <a:pt x="0" y="0"/>
                </a:moveTo>
                <a:lnTo>
                  <a:pt x="1779421" y="0"/>
                </a:lnTo>
                <a:lnTo>
                  <a:pt x="1779421" y="2911117"/>
                </a:lnTo>
                <a:lnTo>
                  <a:pt x="0" y="291111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-2845532">
            <a:off x="3311625" y="8576310"/>
            <a:ext cx="1690385" cy="2852971"/>
          </a:xfrm>
          <a:custGeom>
            <a:avLst/>
            <a:gdLst/>
            <a:ahLst/>
            <a:cxnLst/>
            <a:rect l="l" t="t" r="r" b="b"/>
            <a:pathLst>
              <a:path w="1690385" h="2852971">
                <a:moveTo>
                  <a:pt x="0" y="0"/>
                </a:moveTo>
                <a:lnTo>
                  <a:pt x="1690385" y="0"/>
                </a:lnTo>
                <a:lnTo>
                  <a:pt x="1690385" y="2852971"/>
                </a:lnTo>
                <a:lnTo>
                  <a:pt x="0" y="285297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1798056" y="5787569"/>
            <a:ext cx="1169526" cy="2211869"/>
          </a:xfrm>
          <a:custGeom>
            <a:avLst/>
            <a:gdLst/>
            <a:ahLst/>
            <a:cxnLst/>
            <a:rect l="l" t="t" r="r" b="b"/>
            <a:pathLst>
              <a:path w="1169526" h="2211869">
                <a:moveTo>
                  <a:pt x="0" y="0"/>
                </a:moveTo>
                <a:lnTo>
                  <a:pt x="1169526" y="0"/>
                </a:lnTo>
                <a:lnTo>
                  <a:pt x="1169526" y="2211869"/>
                </a:lnTo>
                <a:lnTo>
                  <a:pt x="0" y="2211869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Freeform 14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5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Freeform 16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TextBox 17"/>
          <p:cNvSpPr txBox="1"/>
          <p:nvPr/>
        </p:nvSpPr>
        <p:spPr>
          <a:xfrm>
            <a:off x="6338174" y="712149"/>
            <a:ext cx="4558115" cy="86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935F55"/>
                </a:solidFill>
                <a:latin typeface="BM Hanna"/>
              </a:rPr>
              <a:t>Sellers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967582" y="1888232"/>
            <a:ext cx="13827134" cy="6721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91"/>
              </a:lnSpc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Sellers are individuals or businesses offering eco-friendly and organic products on the platform.</a:t>
            </a:r>
          </a:p>
          <a:p>
            <a:pPr>
              <a:lnSpc>
                <a:spcPts val="5291"/>
              </a:lnSpc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Main Functionalities of Sellers are,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Apply for Eco-Certification Approval: They can request eco-certification approval.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Check Status: Sellers can monitor the status of their products and certifications.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Add Products: Sellers can add products with prices, descriptions, and images.</a:t>
            </a:r>
          </a:p>
          <a:p>
            <a:pPr marL="0" lvl="0" indent="0">
              <a:lnSpc>
                <a:spcPts val="5291"/>
              </a:lnSpc>
            </a:pPr>
            <a:endParaRPr lang="en-US" sz="2799" spc="209" dirty="0">
              <a:solidFill>
                <a:srgbClr val="000000"/>
              </a:solidFill>
              <a:latin typeface="BM Hanna Semi-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95161" y="727772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247900" y="9258300"/>
            <a:ext cx="1302560" cy="2280193"/>
          </a:xfrm>
          <a:custGeom>
            <a:avLst/>
            <a:gdLst/>
            <a:ahLst/>
            <a:cxnLst/>
            <a:rect l="l" t="t" r="r" b="b"/>
            <a:pathLst>
              <a:path w="1302560" h="2280193">
                <a:moveTo>
                  <a:pt x="0" y="0"/>
                </a:moveTo>
                <a:lnTo>
                  <a:pt x="1302560" y="0"/>
                </a:lnTo>
                <a:lnTo>
                  <a:pt x="1302560" y="2280193"/>
                </a:lnTo>
                <a:lnTo>
                  <a:pt x="0" y="2280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6356479" y="453103"/>
            <a:ext cx="4558115" cy="86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935F55"/>
                </a:solidFill>
                <a:latin typeface="BM Hanna"/>
              </a:rPr>
              <a:t>Customers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388024" y="1218823"/>
            <a:ext cx="14871276" cy="92796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91"/>
              </a:lnSpc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Customers are the primary users who visit the platform to browse and purchase eco-friendly and organic products.</a:t>
            </a:r>
          </a:p>
          <a:p>
            <a:pPr>
              <a:lnSpc>
                <a:spcPts val="5291"/>
              </a:lnSpc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Main Functionalities of Customers are,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Product Reviews and Ratings: They can provide feedback by writing product reviews and rating items.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Adding to Cart: Customers can add products to their shopping carts.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Make Payments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Searching: They use the search functionality to find specific products.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Viewing Products: Customers can view product details, prices, ratings, and descriptions.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Viewing Eco-Certifications: They can check eco-certifications for product authenticity.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Order Details: Customers can access order details and history.</a:t>
            </a:r>
          </a:p>
          <a:p>
            <a:pPr marL="0" lvl="0" indent="0">
              <a:lnSpc>
                <a:spcPts val="5291"/>
              </a:lnSpc>
            </a:pPr>
            <a:endParaRPr lang="en-US" sz="2799" spc="209">
              <a:solidFill>
                <a:srgbClr val="000000"/>
              </a:solidFill>
              <a:latin typeface="BM Han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95161" y="727772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247900" y="9258300"/>
            <a:ext cx="1302560" cy="2280193"/>
          </a:xfrm>
          <a:custGeom>
            <a:avLst/>
            <a:gdLst/>
            <a:ahLst/>
            <a:cxnLst/>
            <a:rect l="l" t="t" r="r" b="b"/>
            <a:pathLst>
              <a:path w="1302560" h="2280193">
                <a:moveTo>
                  <a:pt x="0" y="0"/>
                </a:moveTo>
                <a:lnTo>
                  <a:pt x="1302560" y="0"/>
                </a:lnTo>
                <a:lnTo>
                  <a:pt x="1302560" y="2280193"/>
                </a:lnTo>
                <a:lnTo>
                  <a:pt x="0" y="2280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2593473" y="313900"/>
            <a:ext cx="13819508" cy="1749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935F55"/>
                </a:solidFill>
                <a:latin typeface="BM Hanna"/>
              </a:rPr>
              <a:t>Functionalities of the Eco-Friendly Organic Product Store Website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484332" y="2303503"/>
            <a:ext cx="13827134" cy="5945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91"/>
              </a:lnSpc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1. Product Catalog and Listings:</a:t>
            </a:r>
          </a:p>
          <a:p>
            <a:pPr>
              <a:lnSpc>
                <a:spcPts val="5291"/>
              </a:lnSpc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The platform provides a catalog of eco-friendly and organic products with detailed listings.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Benefits:</a:t>
            </a:r>
          </a:p>
          <a:p>
            <a:pPr marL="1209039" lvl="2" indent="-403013">
              <a:lnSpc>
                <a:spcPts val="5291"/>
              </a:lnSpc>
              <a:buFont typeface="Arial"/>
              <a:buChar char="⚬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Diverse Product Range: Customers can explore a wide variety of eco-conscious products in one place.</a:t>
            </a:r>
          </a:p>
          <a:p>
            <a:pPr marL="1209039" lvl="2" indent="-403013">
              <a:lnSpc>
                <a:spcPts val="5291"/>
              </a:lnSpc>
              <a:buFont typeface="Arial"/>
              <a:buChar char="⚬"/>
            </a:pPr>
            <a:r>
              <a:rPr lang="en-US" sz="2799" spc="209">
                <a:solidFill>
                  <a:srgbClr val="000000"/>
                </a:solidFill>
                <a:latin typeface="BM Hanna"/>
              </a:rPr>
              <a:t>Easy Product Discovery: Detailed listings help users find products based on descriptions, prices, and ratings.</a:t>
            </a:r>
          </a:p>
          <a:p>
            <a:pPr marL="0" lvl="0" indent="0">
              <a:lnSpc>
                <a:spcPts val="5291"/>
              </a:lnSpc>
            </a:pPr>
            <a:endParaRPr lang="en-US" sz="2799" spc="209">
              <a:solidFill>
                <a:srgbClr val="000000"/>
              </a:solidFill>
              <a:latin typeface="BM Han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952855" y="7381548"/>
            <a:ext cx="2987228" cy="3220731"/>
          </a:xfrm>
          <a:custGeom>
            <a:avLst/>
            <a:gdLst/>
            <a:ahLst/>
            <a:cxnLst/>
            <a:rect l="l" t="t" r="r" b="b"/>
            <a:pathLst>
              <a:path w="2987228" h="3220731">
                <a:moveTo>
                  <a:pt x="0" y="0"/>
                </a:moveTo>
                <a:lnTo>
                  <a:pt x="2987228" y="0"/>
                </a:lnTo>
                <a:lnTo>
                  <a:pt x="2987228" y="3220731"/>
                </a:lnTo>
                <a:lnTo>
                  <a:pt x="0" y="32207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5965979" y="7277728"/>
            <a:ext cx="2948400" cy="3428372"/>
          </a:xfrm>
          <a:custGeom>
            <a:avLst/>
            <a:gdLst/>
            <a:ahLst/>
            <a:cxnLst/>
            <a:rect l="l" t="t" r="r" b="b"/>
            <a:pathLst>
              <a:path w="2948400" h="3428372">
                <a:moveTo>
                  <a:pt x="0" y="0"/>
                </a:moveTo>
                <a:lnTo>
                  <a:pt x="2948400" y="0"/>
                </a:lnTo>
                <a:lnTo>
                  <a:pt x="2948400" y="3428372"/>
                </a:lnTo>
                <a:lnTo>
                  <a:pt x="0" y="34283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rot="-637977">
            <a:off x="16732494" y="2767599"/>
            <a:ext cx="1969101" cy="3646483"/>
          </a:xfrm>
          <a:custGeom>
            <a:avLst/>
            <a:gdLst/>
            <a:ahLst/>
            <a:cxnLst/>
            <a:rect l="l" t="t" r="r" b="b"/>
            <a:pathLst>
              <a:path w="1969101" h="3646483">
                <a:moveTo>
                  <a:pt x="0" y="0"/>
                </a:moveTo>
                <a:lnTo>
                  <a:pt x="1969100" y="0"/>
                </a:lnTo>
                <a:lnTo>
                  <a:pt x="1969100" y="3646483"/>
                </a:lnTo>
                <a:lnTo>
                  <a:pt x="0" y="364648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2195646">
            <a:off x="-1130437" y="3471914"/>
            <a:ext cx="3342391" cy="2962194"/>
          </a:xfrm>
          <a:custGeom>
            <a:avLst/>
            <a:gdLst/>
            <a:ahLst/>
            <a:cxnLst/>
            <a:rect l="l" t="t" r="r" b="b"/>
            <a:pathLst>
              <a:path w="3342391" h="2962194">
                <a:moveTo>
                  <a:pt x="0" y="0"/>
                </a:moveTo>
                <a:lnTo>
                  <a:pt x="3342392" y="0"/>
                </a:lnTo>
                <a:lnTo>
                  <a:pt x="3342392" y="2962194"/>
                </a:lnTo>
                <a:lnTo>
                  <a:pt x="0" y="296219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527845">
            <a:off x="16443177" y="-593782"/>
            <a:ext cx="1929135" cy="3062119"/>
          </a:xfrm>
          <a:custGeom>
            <a:avLst/>
            <a:gdLst/>
            <a:ahLst/>
            <a:cxnLst/>
            <a:rect l="l" t="t" r="r" b="b"/>
            <a:pathLst>
              <a:path w="1929135" h="3062119">
                <a:moveTo>
                  <a:pt x="0" y="0"/>
                </a:moveTo>
                <a:lnTo>
                  <a:pt x="1929135" y="0"/>
                </a:lnTo>
                <a:lnTo>
                  <a:pt x="1929135" y="3062119"/>
                </a:lnTo>
                <a:lnTo>
                  <a:pt x="0" y="306211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2320838">
            <a:off x="1308196" y="2844317"/>
            <a:ext cx="2512738" cy="1956795"/>
          </a:xfrm>
          <a:custGeom>
            <a:avLst/>
            <a:gdLst/>
            <a:ahLst/>
            <a:cxnLst/>
            <a:rect l="l" t="t" r="r" b="b"/>
            <a:pathLst>
              <a:path w="2512738" h="1956795">
                <a:moveTo>
                  <a:pt x="0" y="0"/>
                </a:moveTo>
                <a:lnTo>
                  <a:pt x="2512738" y="0"/>
                </a:lnTo>
                <a:lnTo>
                  <a:pt x="2512738" y="1956795"/>
                </a:lnTo>
                <a:lnTo>
                  <a:pt x="0" y="195679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1117127">
            <a:off x="14318253" y="-251676"/>
            <a:ext cx="1313793" cy="2377906"/>
          </a:xfrm>
          <a:custGeom>
            <a:avLst/>
            <a:gdLst/>
            <a:ahLst/>
            <a:cxnLst/>
            <a:rect l="l" t="t" r="r" b="b"/>
            <a:pathLst>
              <a:path w="1313793" h="2377906">
                <a:moveTo>
                  <a:pt x="0" y="0"/>
                </a:moveTo>
                <a:lnTo>
                  <a:pt x="1313793" y="0"/>
                </a:lnTo>
                <a:lnTo>
                  <a:pt x="1313793" y="2377906"/>
                </a:lnTo>
                <a:lnTo>
                  <a:pt x="0" y="2377906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 rot="3419108">
            <a:off x="-971883" y="27078"/>
            <a:ext cx="3025284" cy="2427791"/>
          </a:xfrm>
          <a:custGeom>
            <a:avLst/>
            <a:gdLst/>
            <a:ahLst/>
            <a:cxnLst/>
            <a:rect l="l" t="t" r="r" b="b"/>
            <a:pathLst>
              <a:path w="3025284" h="2427791">
                <a:moveTo>
                  <a:pt x="0" y="0"/>
                </a:moveTo>
                <a:lnTo>
                  <a:pt x="3025284" y="0"/>
                </a:lnTo>
                <a:lnTo>
                  <a:pt x="3025284" y="2427791"/>
                </a:lnTo>
                <a:lnTo>
                  <a:pt x="0" y="2427791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8100000">
            <a:off x="2176752" y="-416147"/>
            <a:ext cx="1488934" cy="2466143"/>
          </a:xfrm>
          <a:custGeom>
            <a:avLst/>
            <a:gdLst/>
            <a:ahLst/>
            <a:cxnLst/>
            <a:rect l="l" t="t" r="r" b="b"/>
            <a:pathLst>
              <a:path w="1488934" h="2466143">
                <a:moveTo>
                  <a:pt x="0" y="0"/>
                </a:moveTo>
                <a:lnTo>
                  <a:pt x="1488933" y="0"/>
                </a:lnTo>
                <a:lnTo>
                  <a:pt x="1488933" y="2466143"/>
                </a:lnTo>
                <a:lnTo>
                  <a:pt x="0" y="2466143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>
            <a:off x="14687940" y="2617239"/>
            <a:ext cx="1725040" cy="2560356"/>
          </a:xfrm>
          <a:custGeom>
            <a:avLst/>
            <a:gdLst/>
            <a:ahLst/>
            <a:cxnLst/>
            <a:rect l="l" t="t" r="r" b="b"/>
            <a:pathLst>
              <a:path w="1725040" h="2560356">
                <a:moveTo>
                  <a:pt x="0" y="0"/>
                </a:moveTo>
                <a:lnTo>
                  <a:pt x="1725040" y="0"/>
                </a:lnTo>
                <a:lnTo>
                  <a:pt x="1725040" y="2560356"/>
                </a:lnTo>
                <a:lnTo>
                  <a:pt x="0" y="2560356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TextBox 13"/>
          <p:cNvSpPr txBox="1"/>
          <p:nvPr/>
        </p:nvSpPr>
        <p:spPr>
          <a:xfrm>
            <a:off x="2593473" y="313900"/>
            <a:ext cx="13819508" cy="1749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935F55"/>
                </a:solidFill>
                <a:latin typeface="BM Hanna"/>
              </a:rPr>
              <a:t>Functionalities of the Eco-Friendly Organic Product Store Website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034373" y="1872772"/>
            <a:ext cx="14277094" cy="7931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91"/>
              </a:lnSpc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2. Shopping Cart:</a:t>
            </a:r>
          </a:p>
          <a:p>
            <a:pPr>
              <a:lnSpc>
                <a:spcPts val="5291"/>
              </a:lnSpc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    Users can add products to their shopping cart for later purchase.</a:t>
            </a:r>
          </a:p>
          <a:p>
            <a:pPr marL="604519" lvl="1" indent="-302260">
              <a:lnSpc>
                <a:spcPts val="5291"/>
              </a:lnSpc>
              <a:buFont typeface="Arial"/>
              <a:buChar char="•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Benefits:</a:t>
            </a:r>
          </a:p>
          <a:p>
            <a:pPr marL="1209039" lvl="2" indent="-403013">
              <a:lnSpc>
                <a:spcPts val="5291"/>
              </a:lnSpc>
              <a:buFont typeface="Arial"/>
              <a:buChar char="⚬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Convenient Shopping: Customers can collect desired items before making a purchase, improving the shopping experience.</a:t>
            </a:r>
          </a:p>
          <a:p>
            <a:pPr>
              <a:lnSpc>
                <a:spcPts val="5291"/>
              </a:lnSpc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3</a:t>
            </a:r>
            <a:r>
              <a:rPr lang="en-US" sz="2799" spc="209" dirty="0">
                <a:solidFill>
                  <a:srgbClr val="000000"/>
                </a:solidFill>
                <a:latin typeface="BM Hanna Semi-Bold"/>
              </a:rPr>
              <a:t>. </a:t>
            </a: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User Reviews and Ratings:</a:t>
            </a:r>
          </a:p>
          <a:p>
            <a:pPr>
              <a:lnSpc>
                <a:spcPts val="5291"/>
              </a:lnSpc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    Users can leave reviews and rate products they have purchased.</a:t>
            </a:r>
          </a:p>
          <a:p>
            <a:pPr marL="604519" lvl="1" indent="-302260">
              <a:lnSpc>
                <a:spcPts val="4171"/>
              </a:lnSpc>
              <a:buFont typeface="Arial"/>
              <a:buChar char="•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 Benefits:</a:t>
            </a:r>
          </a:p>
          <a:p>
            <a:pPr marL="1209039" lvl="2" indent="-403013">
              <a:lnSpc>
                <a:spcPts val="5291"/>
              </a:lnSpc>
              <a:buFont typeface="Arial"/>
              <a:buChar char="⚬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Informed Decisions: Reviews and ratings help other customers make informed purchasing decisions.</a:t>
            </a:r>
          </a:p>
          <a:p>
            <a:pPr marL="1209039" lvl="2" indent="-403013">
              <a:lnSpc>
                <a:spcPts val="5291"/>
              </a:lnSpc>
              <a:buFont typeface="Arial"/>
              <a:buChar char="⚬"/>
            </a:pPr>
            <a:r>
              <a:rPr lang="en-US" sz="2799" spc="209" dirty="0">
                <a:solidFill>
                  <a:srgbClr val="000000"/>
                </a:solidFill>
                <a:latin typeface="BM Hanna"/>
              </a:rPr>
              <a:t>Quality Assurance: Feedback encourages sellers to maintain quality products and services.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1001</Words>
  <Application>Microsoft Office PowerPoint</Application>
  <PresentationFormat>Custom</PresentationFormat>
  <Paragraphs>89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Arial</vt:lpstr>
      <vt:lpstr>BM Hanna</vt:lpstr>
      <vt:lpstr>BM Hanna Semi-Bold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Creative Illustration Learn 6 Types Of Vegetables Presentation</dc:title>
  <cp:lastModifiedBy>DON K JOSEPH</cp:lastModifiedBy>
  <cp:revision>3</cp:revision>
  <dcterms:created xsi:type="dcterms:W3CDTF">2006-08-16T00:00:00Z</dcterms:created>
  <dcterms:modified xsi:type="dcterms:W3CDTF">2023-10-24T18:22:10Z</dcterms:modified>
  <dc:identifier>DAFyMNR-5WA</dc:identifier>
</cp:coreProperties>
</file>

<file path=docProps/thumbnail.jpeg>
</file>